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Anton" panose="020B0604020202020204" charset="0"/>
      <p:regular r:id="rId8"/>
    </p:embeddedFon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ndara" panose="020E0502030303020204" pitchFamily="34" charset="0"/>
      <p:regular r:id="rId13"/>
      <p:bold r:id="rId14"/>
      <p:italic r:id="rId15"/>
      <p:boldItalic r:id="rId16"/>
    </p:embeddedFont>
    <p:embeddedFont>
      <p:font typeface="Canva Sans Bold" panose="020B0604020202020204" charset="0"/>
      <p:bold r:id="rId17"/>
    </p:embeddedFont>
    <p:embeddedFont>
      <p:font typeface="Dekko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600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microsoft.com/office/2016/11/relationships/changesInfo" Target="changesInfos/changesInfo1.xml"/><Relationship Id="rId10" Type="http://schemas.openxmlformats.org/officeDocument/2006/relationships/font" Target="fonts/font3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dihah Rehana binti Ku Othman" userId="8d6abce4-d1a6-4791-9622-abfbb7da5af2" providerId="ADAL" clId="{9858EDE4-3FCA-4D83-9AAB-93B8C6C71D1C}"/>
    <pc:docChg chg="undo modSld">
      <pc:chgData name="Madihah Rehana binti Ku Othman" userId="8d6abce4-d1a6-4791-9622-abfbb7da5af2" providerId="ADAL" clId="{9858EDE4-3FCA-4D83-9AAB-93B8C6C71D1C}" dt="2023-06-12T02:01:14.152" v="10" actId="1076"/>
      <pc:docMkLst>
        <pc:docMk/>
      </pc:docMkLst>
      <pc:sldChg chg="modSp">
        <pc:chgData name="Madihah Rehana binti Ku Othman" userId="8d6abce4-d1a6-4791-9622-abfbb7da5af2" providerId="ADAL" clId="{9858EDE4-3FCA-4D83-9AAB-93B8C6C71D1C}" dt="2023-06-12T02:01:14.152" v="10" actId="1076"/>
        <pc:sldMkLst>
          <pc:docMk/>
          <pc:sldMk cId="0" sldId="258"/>
        </pc:sldMkLst>
        <pc:spChg chg="mod">
          <ac:chgData name="Madihah Rehana binti Ku Othman" userId="8d6abce4-d1a6-4791-9622-abfbb7da5af2" providerId="ADAL" clId="{9858EDE4-3FCA-4D83-9AAB-93B8C6C71D1C}" dt="2023-06-12T02:00:55.398" v="5" actId="1076"/>
          <ac:spMkLst>
            <pc:docMk/>
            <pc:sldMk cId="0" sldId="258"/>
            <ac:spMk id="2" creationId="{00000000-0000-0000-0000-000000000000}"/>
          </ac:spMkLst>
        </pc:spChg>
        <pc:spChg chg="mod">
          <ac:chgData name="Madihah Rehana binti Ku Othman" userId="8d6abce4-d1a6-4791-9622-abfbb7da5af2" providerId="ADAL" clId="{9858EDE4-3FCA-4D83-9AAB-93B8C6C71D1C}" dt="2023-06-12T02:01:14.152" v="10" actId="1076"/>
          <ac:spMkLst>
            <pc:docMk/>
            <pc:sldMk cId="0" sldId="258"/>
            <ac:spMk id="3" creationId="{00000000-0000-0000-0000-000000000000}"/>
          </ac:spMkLst>
        </pc:spChg>
        <pc:spChg chg="mod">
          <ac:chgData name="Madihah Rehana binti Ku Othman" userId="8d6abce4-d1a6-4791-9622-abfbb7da5af2" providerId="ADAL" clId="{9858EDE4-3FCA-4D83-9AAB-93B8C6C71D1C}" dt="2023-06-12T02:00:48.610" v="1" actId="14100"/>
          <ac:spMkLst>
            <pc:docMk/>
            <pc:sldMk cId="0" sldId="258"/>
            <ac:spMk id="20" creationId="{00000000-0000-0000-0000-000000000000}"/>
          </ac:spMkLst>
        </pc:spChg>
        <pc:spChg chg="mod">
          <ac:chgData name="Madihah Rehana binti Ku Othman" userId="8d6abce4-d1a6-4791-9622-abfbb7da5af2" providerId="ADAL" clId="{9858EDE4-3FCA-4D83-9AAB-93B8C6C71D1C}" dt="2023-06-12T02:00:46.489" v="0" actId="14100"/>
          <ac:spMkLst>
            <pc:docMk/>
            <pc:sldMk cId="0" sldId="258"/>
            <ac:spMk id="21" creationId="{00000000-0000-0000-0000-000000000000}"/>
          </ac:spMkLst>
        </pc:spChg>
        <pc:spChg chg="mod">
          <ac:chgData name="Madihah Rehana binti Ku Othman" userId="8d6abce4-d1a6-4791-9622-abfbb7da5af2" providerId="ADAL" clId="{9858EDE4-3FCA-4D83-9AAB-93B8C6C71D1C}" dt="2023-06-12T02:00:52.280" v="3" actId="14100"/>
          <ac:spMkLst>
            <pc:docMk/>
            <pc:sldMk cId="0" sldId="258"/>
            <ac:spMk id="22" creationId="{00000000-0000-0000-0000-000000000000}"/>
          </ac:spMkLst>
        </pc:spChg>
        <pc:spChg chg="mod">
          <ac:chgData name="Madihah Rehana binti Ku Othman" userId="8d6abce4-d1a6-4791-9622-abfbb7da5af2" providerId="ADAL" clId="{9858EDE4-3FCA-4D83-9AAB-93B8C6C71D1C}" dt="2023-06-12T02:00:50.608" v="2" actId="14100"/>
          <ac:spMkLst>
            <pc:docMk/>
            <pc:sldMk cId="0" sldId="258"/>
            <ac:spMk id="23" creationId="{00000000-0000-0000-0000-000000000000}"/>
          </ac:spMkLst>
        </pc:spChg>
        <pc:spChg chg="mod">
          <ac:chgData name="Madihah Rehana binti Ku Othman" userId="8d6abce4-d1a6-4791-9622-abfbb7da5af2" providerId="ADAL" clId="{9858EDE4-3FCA-4D83-9AAB-93B8C6C71D1C}" dt="2023-06-12T02:00:57.393" v="6" actId="14100"/>
          <ac:spMkLst>
            <pc:docMk/>
            <pc:sldMk cId="0" sldId="258"/>
            <ac:spMk id="24" creationId="{00000000-0000-0000-0000-000000000000}"/>
          </ac:spMkLst>
        </pc:spChg>
        <pc:spChg chg="mod">
          <ac:chgData name="Madihah Rehana binti Ku Othman" userId="8d6abce4-d1a6-4791-9622-abfbb7da5af2" providerId="ADAL" clId="{9858EDE4-3FCA-4D83-9AAB-93B8C6C71D1C}" dt="2023-06-12T02:00:59.457" v="7" actId="14100"/>
          <ac:spMkLst>
            <pc:docMk/>
            <pc:sldMk cId="0" sldId="258"/>
            <ac:spMk id="25" creationId="{00000000-0000-0000-0000-000000000000}"/>
          </ac:spMkLst>
        </pc:spChg>
        <pc:spChg chg="mod">
          <ac:chgData name="Madihah Rehana binti Ku Othman" userId="8d6abce4-d1a6-4791-9622-abfbb7da5af2" providerId="ADAL" clId="{9858EDE4-3FCA-4D83-9AAB-93B8C6C71D1C}" dt="2023-06-12T02:01:02.233" v="8" actId="14100"/>
          <ac:spMkLst>
            <pc:docMk/>
            <pc:sldMk cId="0" sldId="258"/>
            <ac:spMk id="26" creationId="{00000000-0000-0000-0000-000000000000}"/>
          </ac:spMkLst>
        </pc:spChg>
        <pc:spChg chg="mod">
          <ac:chgData name="Madihah Rehana binti Ku Othman" userId="8d6abce4-d1a6-4791-9622-abfbb7da5af2" providerId="ADAL" clId="{9858EDE4-3FCA-4D83-9AAB-93B8C6C71D1C}" dt="2023-06-12T02:01:05.272" v="9" actId="14100"/>
          <ac:spMkLst>
            <pc:docMk/>
            <pc:sldMk cId="0" sldId="258"/>
            <ac:spMk id="27" creationId="{00000000-0000-0000-0000-000000000000}"/>
          </ac:spMkLst>
        </pc:spChg>
      </pc:sldChg>
    </pc:docChg>
  </pc:docChgLst>
  <pc:docChgLst>
    <pc:chgData clId="Web-{8F1ABA36-830F-AE32-990E-BD7583B9A96B}"/>
    <pc:docChg chg="modSld">
      <pc:chgData name="" userId="" providerId="" clId="Web-{8F1ABA36-830F-AE32-990E-BD7583B9A96B}" dt="2023-06-20T01:03:05.501" v="4" actId="20577"/>
      <pc:docMkLst>
        <pc:docMk/>
      </pc:docMkLst>
      <pc:sldChg chg="modSp">
        <pc:chgData name="" userId="" providerId="" clId="Web-{8F1ABA36-830F-AE32-990E-BD7583B9A96B}" dt="2023-06-20T01:03:05.501" v="4" actId="20577"/>
        <pc:sldMkLst>
          <pc:docMk/>
          <pc:sldMk cId="0" sldId="257"/>
        </pc:sldMkLst>
        <pc:spChg chg="mod">
          <ac:chgData name="" userId="" providerId="" clId="Web-{8F1ABA36-830F-AE32-990E-BD7583B9A96B}" dt="2023-06-20T01:03:05.501" v="4" actId="20577"/>
          <ac:spMkLst>
            <pc:docMk/>
            <pc:sldMk cId="0" sldId="257"/>
            <ac:spMk id="7" creationId="{00000000-0000-0000-0000-000000000000}"/>
          </ac:spMkLst>
        </pc:spChg>
        <pc:spChg chg="mod">
          <ac:chgData name="" userId="" providerId="" clId="Web-{8F1ABA36-830F-AE32-990E-BD7583B9A96B}" dt="2023-06-20T01:02:59.829" v="3" actId="20577"/>
          <ac:spMkLst>
            <pc:docMk/>
            <pc:sldMk cId="0" sldId="257"/>
            <ac:spMk id="8" creationId="{00000000-0000-0000-0000-000000000000}"/>
          </ac:spMkLst>
        </pc:spChg>
      </pc:sldChg>
    </pc:docChg>
  </pc:docChgLst>
  <pc:docChgLst>
    <pc:chgData clId="Web-{E7F6296E-BF71-17B1-1AA0-C16E5BBCF4AC}"/>
    <pc:docChg chg="modSld">
      <pc:chgData name="" userId="" providerId="" clId="Web-{E7F6296E-BF71-17B1-1AA0-C16E5BBCF4AC}" dt="2023-06-21T00:48:10.695" v="5" actId="20577"/>
      <pc:docMkLst>
        <pc:docMk/>
      </pc:docMkLst>
      <pc:sldChg chg="modSp">
        <pc:chgData name="" userId="" providerId="" clId="Web-{E7F6296E-BF71-17B1-1AA0-C16E5BBCF4AC}" dt="2023-06-21T00:48:10.695" v="5" actId="20577"/>
        <pc:sldMkLst>
          <pc:docMk/>
          <pc:sldMk cId="0" sldId="257"/>
        </pc:sldMkLst>
        <pc:spChg chg="mod">
          <ac:chgData name="" userId="" providerId="" clId="Web-{E7F6296E-BF71-17B1-1AA0-C16E5BBCF4AC}" dt="2023-06-21T00:48:10.695" v="5" actId="20577"/>
          <ac:spMkLst>
            <pc:docMk/>
            <pc:sldMk cId="0" sldId="257"/>
            <ac:spMk id="14" creationId="{00000000-0000-0000-0000-000000000000}"/>
          </ac:spMkLst>
        </pc:spChg>
      </pc:sldChg>
    </pc:docChg>
  </pc:docChgLst>
  <pc:docChgLst>
    <pc:chgData name="Madihah Rehana binti Ku Othman" userId="8d6abce4-d1a6-4791-9622-abfbb7da5af2" providerId="ADAL" clId="{BD86D154-915D-47AF-B06C-04D4BCEDE906}"/>
    <pc:docChg chg="undo modSld">
      <pc:chgData name="Madihah Rehana binti Ku Othman" userId="8d6abce4-d1a6-4791-9622-abfbb7da5af2" providerId="ADAL" clId="{BD86D154-915D-47AF-B06C-04D4BCEDE906}" dt="2023-06-20T01:25:17.704" v="38" actId="113"/>
      <pc:docMkLst>
        <pc:docMk/>
      </pc:docMkLst>
      <pc:sldChg chg="modSp">
        <pc:chgData name="Madihah Rehana binti Ku Othman" userId="8d6abce4-d1a6-4791-9622-abfbb7da5af2" providerId="ADAL" clId="{BD86D154-915D-47AF-B06C-04D4BCEDE906}" dt="2023-06-19T08:14:45.197" v="0" actId="1076"/>
        <pc:sldMkLst>
          <pc:docMk/>
          <pc:sldMk cId="0" sldId="256"/>
        </pc:sldMkLst>
        <pc:spChg chg="mod">
          <ac:chgData name="Madihah Rehana binti Ku Othman" userId="8d6abce4-d1a6-4791-9622-abfbb7da5af2" providerId="ADAL" clId="{BD86D154-915D-47AF-B06C-04D4BCEDE906}" dt="2023-06-19T08:14:45.197" v="0" actId="1076"/>
          <ac:spMkLst>
            <pc:docMk/>
            <pc:sldMk cId="0" sldId="256"/>
            <ac:spMk id="9" creationId="{00000000-0000-0000-0000-000000000000}"/>
          </ac:spMkLst>
        </pc:spChg>
      </pc:sldChg>
      <pc:sldChg chg="modSp">
        <pc:chgData name="Madihah Rehana binti Ku Othman" userId="8d6abce4-d1a6-4791-9622-abfbb7da5af2" providerId="ADAL" clId="{BD86D154-915D-47AF-B06C-04D4BCEDE906}" dt="2023-06-19T08:15:00.264" v="2" actId="20577"/>
        <pc:sldMkLst>
          <pc:docMk/>
          <pc:sldMk cId="0" sldId="257"/>
        </pc:sldMkLst>
        <pc:spChg chg="mod">
          <ac:chgData name="Madihah Rehana binti Ku Othman" userId="8d6abce4-d1a6-4791-9622-abfbb7da5af2" providerId="ADAL" clId="{BD86D154-915D-47AF-B06C-04D4BCEDE906}" dt="2023-06-19T08:15:00.264" v="2" actId="20577"/>
          <ac:spMkLst>
            <pc:docMk/>
            <pc:sldMk cId="0" sldId="257"/>
            <ac:spMk id="7" creationId="{00000000-0000-0000-0000-000000000000}"/>
          </ac:spMkLst>
        </pc:spChg>
      </pc:sldChg>
      <pc:sldChg chg="modSp">
        <pc:chgData name="Madihah Rehana binti Ku Othman" userId="8d6abce4-d1a6-4791-9622-abfbb7da5af2" providerId="ADAL" clId="{BD86D154-915D-47AF-B06C-04D4BCEDE906}" dt="2023-06-19T08:15:10.755" v="3" actId="1076"/>
        <pc:sldMkLst>
          <pc:docMk/>
          <pc:sldMk cId="0" sldId="258"/>
        </pc:sldMkLst>
        <pc:spChg chg="mod">
          <ac:chgData name="Madihah Rehana binti Ku Othman" userId="8d6abce4-d1a6-4791-9622-abfbb7da5af2" providerId="ADAL" clId="{BD86D154-915D-47AF-B06C-04D4BCEDE906}" dt="2023-06-19T08:15:10.755" v="3" actId="1076"/>
          <ac:spMkLst>
            <pc:docMk/>
            <pc:sldMk cId="0" sldId="258"/>
            <ac:spMk id="26" creationId="{00000000-0000-0000-0000-000000000000}"/>
          </ac:spMkLst>
        </pc:spChg>
      </pc:sldChg>
      <pc:sldChg chg="modSp">
        <pc:chgData name="Madihah Rehana binti Ku Othman" userId="8d6abce4-d1a6-4791-9622-abfbb7da5af2" providerId="ADAL" clId="{BD86D154-915D-47AF-B06C-04D4BCEDE906}" dt="2023-06-20T01:25:17.704" v="38" actId="113"/>
        <pc:sldMkLst>
          <pc:docMk/>
          <pc:sldMk cId="0" sldId="259"/>
        </pc:sldMkLst>
        <pc:spChg chg="mod">
          <ac:chgData name="Madihah Rehana binti Ku Othman" userId="8d6abce4-d1a6-4791-9622-abfbb7da5af2" providerId="ADAL" clId="{BD86D154-915D-47AF-B06C-04D4BCEDE906}" dt="2023-06-19T08:15:57.157" v="15" actId="20577"/>
          <ac:spMkLst>
            <pc:docMk/>
            <pc:sldMk cId="0" sldId="259"/>
            <ac:spMk id="15" creationId="{00000000-0000-0000-0000-000000000000}"/>
          </ac:spMkLst>
        </pc:spChg>
        <pc:spChg chg="mod">
          <ac:chgData name="Madihah Rehana binti Ku Othman" userId="8d6abce4-d1a6-4791-9622-abfbb7da5af2" providerId="ADAL" clId="{BD86D154-915D-47AF-B06C-04D4BCEDE906}" dt="2023-06-20T01:25:00.482" v="35" actId="403"/>
          <ac:spMkLst>
            <pc:docMk/>
            <pc:sldMk cId="0" sldId="259"/>
            <ac:spMk id="16" creationId="{00000000-0000-0000-0000-000000000000}"/>
          </ac:spMkLst>
        </pc:spChg>
        <pc:spChg chg="mod">
          <ac:chgData name="Madihah Rehana binti Ku Othman" userId="8d6abce4-d1a6-4791-9622-abfbb7da5af2" providerId="ADAL" clId="{BD86D154-915D-47AF-B06C-04D4BCEDE906}" dt="2023-06-19T08:15:55.666" v="14" actId="20577"/>
          <ac:spMkLst>
            <pc:docMk/>
            <pc:sldMk cId="0" sldId="259"/>
            <ac:spMk id="17" creationId="{00000000-0000-0000-0000-000000000000}"/>
          </ac:spMkLst>
        </pc:spChg>
        <pc:spChg chg="mod">
          <ac:chgData name="Madihah Rehana binti Ku Othman" userId="8d6abce4-d1a6-4791-9622-abfbb7da5af2" providerId="ADAL" clId="{BD86D154-915D-47AF-B06C-04D4BCEDE906}" dt="2023-06-20T01:25:17.704" v="38" actId="113"/>
          <ac:spMkLst>
            <pc:docMk/>
            <pc:sldMk cId="0" sldId="259"/>
            <ac:spMk id="18" creationId="{00000000-0000-0000-0000-000000000000}"/>
          </ac:spMkLst>
        </pc:spChg>
      </pc:sldChg>
    </pc:docChg>
  </pc:docChgLst>
  <pc:docChgLst>
    <pc:chgData name="Madihah Rehana binti Ku Othman" userId="8d6abce4-d1a6-4791-9622-abfbb7da5af2" providerId="ADAL" clId="{933B460F-A9BA-42FE-AC35-CCB325210882}"/>
    <pc:docChg chg="modSld">
      <pc:chgData name="Madihah Rehana binti Ku Othman" userId="8d6abce4-d1a6-4791-9622-abfbb7da5af2" providerId="ADAL" clId="{933B460F-A9BA-42FE-AC35-CCB325210882}" dt="2023-07-09T03:09:13.470" v="0" actId="255"/>
      <pc:docMkLst>
        <pc:docMk/>
      </pc:docMkLst>
      <pc:sldChg chg="modSp">
        <pc:chgData name="Madihah Rehana binti Ku Othman" userId="8d6abce4-d1a6-4791-9622-abfbb7da5af2" providerId="ADAL" clId="{933B460F-A9BA-42FE-AC35-CCB325210882}" dt="2023-07-09T03:09:13.470" v="0" actId="255"/>
        <pc:sldMkLst>
          <pc:docMk/>
          <pc:sldMk cId="0" sldId="259"/>
        </pc:sldMkLst>
        <pc:spChg chg="mod">
          <ac:chgData name="Madihah Rehana binti Ku Othman" userId="8d6abce4-d1a6-4791-9622-abfbb7da5af2" providerId="ADAL" clId="{933B460F-A9BA-42FE-AC35-CCB325210882}" dt="2023-07-09T03:09:13.470" v="0" actId="255"/>
          <ac:spMkLst>
            <pc:docMk/>
            <pc:sldMk cId="0" sldId="259"/>
            <ac:spMk id="16" creationId="{00000000-0000-0000-0000-000000000000}"/>
          </ac:spMkLst>
        </pc:spChg>
      </pc:sldChg>
    </pc:docChg>
  </pc:docChgLst>
  <pc:docChgLst>
    <pc:chgData name="Guest User" userId="S::urn:spo:anon#b8a7097c4b4fa6f1ef37d33b3a53ef1bd0f20ed212d24ccd626bfe9b2b6abe01::" providerId="AD" clId="Web-{8F1ABA36-830F-AE32-990E-BD7583B9A96B}"/>
    <pc:docChg chg="modSld">
      <pc:chgData name="Guest User" userId="S::urn:spo:anon#b8a7097c4b4fa6f1ef37d33b3a53ef1bd0f20ed212d24ccd626bfe9b2b6abe01::" providerId="AD" clId="Web-{8F1ABA36-830F-AE32-990E-BD7583B9A96B}" dt="2023-06-20T01:18:11.577" v="30" actId="20577"/>
      <pc:docMkLst>
        <pc:docMk/>
      </pc:docMkLst>
      <pc:sldChg chg="modSp">
        <pc:chgData name="Guest User" userId="S::urn:spo:anon#b8a7097c4b4fa6f1ef37d33b3a53ef1bd0f20ed212d24ccd626bfe9b2b6abe01::" providerId="AD" clId="Web-{8F1ABA36-830F-AE32-990E-BD7583B9A96B}" dt="2023-06-20T01:03:13.267" v="0" actId="20577"/>
        <pc:sldMkLst>
          <pc:docMk/>
          <pc:sldMk cId="0" sldId="257"/>
        </pc:sldMkLst>
        <pc:spChg chg="mod">
          <ac:chgData name="Guest User" userId="S::urn:spo:anon#b8a7097c4b4fa6f1ef37d33b3a53ef1bd0f20ed212d24ccd626bfe9b2b6abe01::" providerId="AD" clId="Web-{8F1ABA36-830F-AE32-990E-BD7583B9A96B}" dt="2023-06-20T01:03:13.267" v="0" actId="20577"/>
          <ac:spMkLst>
            <pc:docMk/>
            <pc:sldMk cId="0" sldId="257"/>
            <ac:spMk id="7" creationId="{00000000-0000-0000-0000-000000000000}"/>
          </ac:spMkLst>
        </pc:spChg>
      </pc:sldChg>
      <pc:sldChg chg="modSp">
        <pc:chgData name="Guest User" userId="S::urn:spo:anon#b8a7097c4b4fa6f1ef37d33b3a53ef1bd0f20ed212d24ccd626bfe9b2b6abe01::" providerId="AD" clId="Web-{8F1ABA36-830F-AE32-990E-BD7583B9A96B}" dt="2023-06-20T01:18:11.577" v="30" actId="20577"/>
        <pc:sldMkLst>
          <pc:docMk/>
          <pc:sldMk cId="0" sldId="258"/>
        </pc:sldMkLst>
        <pc:spChg chg="mod">
          <ac:chgData name="Guest User" userId="S::urn:spo:anon#b8a7097c4b4fa6f1ef37d33b3a53ef1bd0f20ed212d24ccd626bfe9b2b6abe01::" providerId="AD" clId="Web-{8F1ABA36-830F-AE32-990E-BD7583B9A96B}" dt="2023-06-20T01:18:11.577" v="30" actId="20577"/>
          <ac:spMkLst>
            <pc:docMk/>
            <pc:sldMk cId="0" sldId="258"/>
            <ac:spMk id="25" creationId="{00000000-0000-0000-0000-000000000000}"/>
          </ac:spMkLst>
        </pc:spChg>
      </pc:sldChg>
      <pc:sldChg chg="modSp">
        <pc:chgData name="Guest User" userId="S::urn:spo:anon#b8a7097c4b4fa6f1ef37d33b3a53ef1bd0f20ed212d24ccd626bfe9b2b6abe01::" providerId="AD" clId="Web-{8F1ABA36-830F-AE32-990E-BD7583B9A96B}" dt="2023-06-20T01:06:57.508" v="20" actId="20577"/>
        <pc:sldMkLst>
          <pc:docMk/>
          <pc:sldMk cId="0" sldId="259"/>
        </pc:sldMkLst>
        <pc:spChg chg="mod">
          <ac:chgData name="Guest User" userId="S::urn:spo:anon#b8a7097c4b4fa6f1ef37d33b3a53ef1bd0f20ed212d24ccd626bfe9b2b6abe01::" providerId="AD" clId="Web-{8F1ABA36-830F-AE32-990E-BD7583B9A96B}" dt="2023-06-20T01:06:57.508" v="20" actId="20577"/>
          <ac:spMkLst>
            <pc:docMk/>
            <pc:sldMk cId="0" sldId="259"/>
            <ac:spMk id="16" creationId="{00000000-0000-0000-0000-000000000000}"/>
          </ac:spMkLst>
        </pc:spChg>
        <pc:spChg chg="mod">
          <ac:chgData name="Guest User" userId="S::urn:spo:anon#b8a7097c4b4fa6f1ef37d33b3a53ef1bd0f20ed212d24ccd626bfe9b2b6abe01::" providerId="AD" clId="Web-{8F1ABA36-830F-AE32-990E-BD7583B9A96B}" dt="2023-06-20T01:04:50.817" v="13" actId="20577"/>
          <ac:spMkLst>
            <pc:docMk/>
            <pc:sldMk cId="0" sldId="259"/>
            <ac:spMk id="18" creationId="{00000000-0000-0000-0000-000000000000}"/>
          </ac:spMkLst>
        </pc:spChg>
      </pc:sldChg>
      <pc:sldChg chg="modSp">
        <pc:chgData name="Guest User" userId="S::urn:spo:anon#b8a7097c4b4fa6f1ef37d33b3a53ef1bd0f20ed212d24ccd626bfe9b2b6abe01::" providerId="AD" clId="Web-{8F1ABA36-830F-AE32-990E-BD7583B9A96B}" dt="2023-06-20T01:07:07.524" v="22" actId="20577"/>
        <pc:sldMkLst>
          <pc:docMk/>
          <pc:sldMk cId="0" sldId="260"/>
        </pc:sldMkLst>
        <pc:spChg chg="mod">
          <ac:chgData name="Guest User" userId="S::urn:spo:anon#b8a7097c4b4fa6f1ef37d33b3a53ef1bd0f20ed212d24ccd626bfe9b2b6abe01::" providerId="AD" clId="Web-{8F1ABA36-830F-AE32-990E-BD7583B9A96B}" dt="2023-06-20T01:07:07.524" v="22" actId="20577"/>
          <ac:spMkLst>
            <pc:docMk/>
            <pc:sldMk cId="0" sldId="260"/>
            <ac:spMk id="10" creationId="{00000000-0000-0000-0000-000000000000}"/>
          </ac:spMkLst>
        </pc:spChg>
      </pc:sldChg>
      <pc:sldChg chg="modSp">
        <pc:chgData name="Guest User" userId="S::urn:spo:anon#b8a7097c4b4fa6f1ef37d33b3a53ef1bd0f20ed212d24ccd626bfe9b2b6abe01::" providerId="AD" clId="Web-{8F1ABA36-830F-AE32-990E-BD7583B9A96B}" dt="2023-06-20T01:07:33.572" v="25" actId="20577"/>
        <pc:sldMkLst>
          <pc:docMk/>
          <pc:sldMk cId="0" sldId="261"/>
        </pc:sldMkLst>
        <pc:spChg chg="mod">
          <ac:chgData name="Guest User" userId="S::urn:spo:anon#b8a7097c4b4fa6f1ef37d33b3a53ef1bd0f20ed212d24ccd626bfe9b2b6abe01::" providerId="AD" clId="Web-{8F1ABA36-830F-AE32-990E-BD7583B9A96B}" dt="2023-06-20T01:07:33.572" v="25" actId="20577"/>
          <ac:spMkLst>
            <pc:docMk/>
            <pc:sldMk cId="0" sldId="261"/>
            <ac:spMk id="7" creationId="{00000000-0000-0000-0000-000000000000}"/>
          </ac:spMkLst>
        </pc:spChg>
      </pc:sldChg>
    </pc:docChg>
  </pc:docChgLst>
  <pc:docChgLst>
    <pc:chgData name="Guest User" userId="S::urn:spo:anon#b8a7097c4b4fa6f1ef37d33b3a53ef1bd0f20ed212d24ccd626bfe9b2b6abe01::" providerId="AD" clId="Web-{E7F6296E-BF71-17B1-1AA0-C16E5BBCF4AC}"/>
    <pc:docChg chg="modSld">
      <pc:chgData name="Guest User" userId="S::urn:spo:anon#b8a7097c4b4fa6f1ef37d33b3a53ef1bd0f20ed212d24ccd626bfe9b2b6abe01::" providerId="AD" clId="Web-{E7F6296E-BF71-17B1-1AA0-C16E5BBCF4AC}" dt="2023-06-21T00:48:32.024" v="2" actId="20577"/>
      <pc:docMkLst>
        <pc:docMk/>
      </pc:docMkLst>
      <pc:sldChg chg="modSp">
        <pc:chgData name="Guest User" userId="S::urn:spo:anon#b8a7097c4b4fa6f1ef37d33b3a53ef1bd0f20ed212d24ccd626bfe9b2b6abe01::" providerId="AD" clId="Web-{E7F6296E-BF71-17B1-1AA0-C16E5BBCF4AC}" dt="2023-06-21T00:48:32.024" v="2" actId="20577"/>
        <pc:sldMkLst>
          <pc:docMk/>
          <pc:sldMk cId="0" sldId="257"/>
        </pc:sldMkLst>
        <pc:spChg chg="mod">
          <ac:chgData name="Guest User" userId="S::urn:spo:anon#b8a7097c4b4fa6f1ef37d33b3a53ef1bd0f20ed212d24ccd626bfe9b2b6abe01::" providerId="AD" clId="Web-{E7F6296E-BF71-17B1-1AA0-C16E5BBCF4AC}" dt="2023-06-21T00:48:32.024" v="2" actId="20577"/>
          <ac:spMkLst>
            <pc:docMk/>
            <pc:sldMk cId="0" sldId="257"/>
            <ac:spMk id="14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18" Type="http://schemas.openxmlformats.org/officeDocument/2006/relationships/image" Target="../media/image31.png"/><Relationship Id="rId3" Type="http://schemas.openxmlformats.org/officeDocument/2006/relationships/image" Target="../media/image16.svg"/><Relationship Id="rId21" Type="http://schemas.openxmlformats.org/officeDocument/2006/relationships/image" Target="../media/image34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19" Type="http://schemas.openxmlformats.org/officeDocument/2006/relationships/image" Target="../media/image32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18" Type="http://schemas.openxmlformats.org/officeDocument/2006/relationships/image" Target="../media/image43.png"/><Relationship Id="rId26" Type="http://schemas.openxmlformats.org/officeDocument/2006/relationships/image" Target="../media/image51.png"/><Relationship Id="rId3" Type="http://schemas.openxmlformats.org/officeDocument/2006/relationships/image" Target="../media/image36.svg"/><Relationship Id="rId21" Type="http://schemas.openxmlformats.org/officeDocument/2006/relationships/image" Target="../media/image46.png"/><Relationship Id="rId7" Type="http://schemas.openxmlformats.org/officeDocument/2006/relationships/image" Target="../media/image22.svg"/><Relationship Id="rId12" Type="http://schemas.openxmlformats.org/officeDocument/2006/relationships/image" Target="../media/image23.png"/><Relationship Id="rId17" Type="http://schemas.openxmlformats.org/officeDocument/2006/relationships/image" Target="../media/image42.png"/><Relationship Id="rId25" Type="http://schemas.openxmlformats.org/officeDocument/2006/relationships/image" Target="../media/image50.svg"/><Relationship Id="rId2" Type="http://schemas.openxmlformats.org/officeDocument/2006/relationships/image" Target="../media/image35.png"/><Relationship Id="rId16" Type="http://schemas.openxmlformats.org/officeDocument/2006/relationships/image" Target="../media/image41.png"/><Relationship Id="rId20" Type="http://schemas.openxmlformats.org/officeDocument/2006/relationships/image" Target="../media/image4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40.svg"/><Relationship Id="rId24" Type="http://schemas.openxmlformats.org/officeDocument/2006/relationships/image" Target="../media/image49.png"/><Relationship Id="rId5" Type="http://schemas.openxmlformats.org/officeDocument/2006/relationships/image" Target="../media/image38.svg"/><Relationship Id="rId15" Type="http://schemas.openxmlformats.org/officeDocument/2006/relationships/image" Target="../media/image30.svg"/><Relationship Id="rId23" Type="http://schemas.openxmlformats.org/officeDocument/2006/relationships/image" Target="../media/image48.svg"/><Relationship Id="rId28" Type="http://schemas.openxmlformats.org/officeDocument/2006/relationships/image" Target="../media/image53.png"/><Relationship Id="rId10" Type="http://schemas.openxmlformats.org/officeDocument/2006/relationships/image" Target="../media/image39.png"/><Relationship Id="rId19" Type="http://schemas.openxmlformats.org/officeDocument/2006/relationships/image" Target="../media/image44.png"/><Relationship Id="rId4" Type="http://schemas.openxmlformats.org/officeDocument/2006/relationships/image" Target="../media/image37.png"/><Relationship Id="rId9" Type="http://schemas.openxmlformats.org/officeDocument/2006/relationships/image" Target="../media/image20.svg"/><Relationship Id="rId14" Type="http://schemas.openxmlformats.org/officeDocument/2006/relationships/image" Target="../media/image29.png"/><Relationship Id="rId22" Type="http://schemas.openxmlformats.org/officeDocument/2006/relationships/image" Target="../media/image47.png"/><Relationship Id="rId27" Type="http://schemas.openxmlformats.org/officeDocument/2006/relationships/image" Target="../media/image5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22.svg"/><Relationship Id="rId18" Type="http://schemas.openxmlformats.org/officeDocument/2006/relationships/image" Target="../media/image62.png"/><Relationship Id="rId3" Type="http://schemas.openxmlformats.org/officeDocument/2006/relationships/image" Target="../media/image55.svg"/><Relationship Id="rId21" Type="http://schemas.openxmlformats.org/officeDocument/2006/relationships/image" Target="../media/image65.svg"/><Relationship Id="rId7" Type="http://schemas.openxmlformats.org/officeDocument/2006/relationships/image" Target="../media/image57.svg"/><Relationship Id="rId12" Type="http://schemas.openxmlformats.org/officeDocument/2006/relationships/image" Target="../media/image21.png"/><Relationship Id="rId17" Type="http://schemas.openxmlformats.org/officeDocument/2006/relationships/image" Target="../media/image61.svg"/><Relationship Id="rId2" Type="http://schemas.openxmlformats.org/officeDocument/2006/relationships/image" Target="../media/image54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24.svg"/><Relationship Id="rId24" Type="http://schemas.openxmlformats.org/officeDocument/2006/relationships/image" Target="../media/image53.png"/><Relationship Id="rId5" Type="http://schemas.openxmlformats.org/officeDocument/2006/relationships/image" Target="../media/image34.svg"/><Relationship Id="rId15" Type="http://schemas.openxmlformats.org/officeDocument/2006/relationships/image" Target="../media/image20.svg"/><Relationship Id="rId23" Type="http://schemas.openxmlformats.org/officeDocument/2006/relationships/image" Target="../media/image67.svg"/><Relationship Id="rId10" Type="http://schemas.openxmlformats.org/officeDocument/2006/relationships/image" Target="../media/image23.png"/><Relationship Id="rId19" Type="http://schemas.openxmlformats.org/officeDocument/2006/relationships/image" Target="../media/image63.svg"/><Relationship Id="rId4" Type="http://schemas.openxmlformats.org/officeDocument/2006/relationships/image" Target="../media/image33.png"/><Relationship Id="rId9" Type="http://schemas.openxmlformats.org/officeDocument/2006/relationships/image" Target="../media/image59.svg"/><Relationship Id="rId14" Type="http://schemas.openxmlformats.org/officeDocument/2006/relationships/image" Target="../media/image19.png"/><Relationship Id="rId22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svg"/><Relationship Id="rId7" Type="http://schemas.openxmlformats.org/officeDocument/2006/relationships/image" Target="../media/image73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77.svg"/><Relationship Id="rId5" Type="http://schemas.openxmlformats.org/officeDocument/2006/relationships/image" Target="../media/image71.sv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4.svg"/><Relationship Id="rId18" Type="http://schemas.openxmlformats.org/officeDocument/2006/relationships/image" Target="../media/image86.png"/><Relationship Id="rId3" Type="http://schemas.openxmlformats.org/officeDocument/2006/relationships/image" Target="../media/image18.svg"/><Relationship Id="rId7" Type="http://schemas.openxmlformats.org/officeDocument/2006/relationships/image" Target="../media/image81.svg"/><Relationship Id="rId12" Type="http://schemas.openxmlformats.org/officeDocument/2006/relationships/image" Target="../media/image23.png"/><Relationship Id="rId17" Type="http://schemas.openxmlformats.org/officeDocument/2006/relationships/image" Target="../media/image20.svg"/><Relationship Id="rId2" Type="http://schemas.openxmlformats.org/officeDocument/2006/relationships/image" Target="../media/image17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83.svg"/><Relationship Id="rId5" Type="http://schemas.openxmlformats.org/officeDocument/2006/relationships/image" Target="../media/image79.svg"/><Relationship Id="rId15" Type="http://schemas.openxmlformats.org/officeDocument/2006/relationships/image" Target="../media/image85.svg"/><Relationship Id="rId10" Type="http://schemas.openxmlformats.org/officeDocument/2006/relationships/image" Target="../media/image82.png"/><Relationship Id="rId19" Type="http://schemas.openxmlformats.org/officeDocument/2006/relationships/image" Target="../media/image87.svg"/><Relationship Id="rId4" Type="http://schemas.openxmlformats.org/officeDocument/2006/relationships/image" Target="../media/image78.png"/><Relationship Id="rId9" Type="http://schemas.openxmlformats.org/officeDocument/2006/relationships/image" Target="../media/image14.svg"/><Relationship Id="rId14" Type="http://schemas.openxmlformats.org/officeDocument/2006/relationships/image" Target="../media/image8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2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6787" y="1189325"/>
            <a:ext cx="15074427" cy="8414271"/>
          </a:xfrm>
          <a:custGeom>
            <a:avLst/>
            <a:gdLst/>
            <a:ahLst/>
            <a:cxnLst/>
            <a:rect l="l" t="t" r="r" b="b"/>
            <a:pathLst>
              <a:path w="15074427" h="8414271">
                <a:moveTo>
                  <a:pt x="0" y="0"/>
                </a:moveTo>
                <a:lnTo>
                  <a:pt x="15074426" y="0"/>
                </a:lnTo>
                <a:lnTo>
                  <a:pt x="15074426" y="8414271"/>
                </a:lnTo>
                <a:lnTo>
                  <a:pt x="0" y="84142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66414" y="7006799"/>
            <a:ext cx="2152749" cy="2773268"/>
          </a:xfrm>
          <a:custGeom>
            <a:avLst/>
            <a:gdLst/>
            <a:ahLst/>
            <a:cxnLst/>
            <a:rect l="l" t="t" r="r" b="b"/>
            <a:pathLst>
              <a:path w="2152749" h="2773268">
                <a:moveTo>
                  <a:pt x="0" y="0"/>
                </a:moveTo>
                <a:lnTo>
                  <a:pt x="2152749" y="0"/>
                </a:lnTo>
                <a:lnTo>
                  <a:pt x="2152749" y="2773268"/>
                </a:lnTo>
                <a:lnTo>
                  <a:pt x="0" y="27732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654458" y="559221"/>
            <a:ext cx="2026756" cy="2779840"/>
          </a:xfrm>
          <a:custGeom>
            <a:avLst/>
            <a:gdLst/>
            <a:ahLst/>
            <a:cxnLst/>
            <a:rect l="l" t="t" r="r" b="b"/>
            <a:pathLst>
              <a:path w="2026756" h="2779840">
                <a:moveTo>
                  <a:pt x="0" y="0"/>
                </a:moveTo>
                <a:lnTo>
                  <a:pt x="2026755" y="0"/>
                </a:lnTo>
                <a:lnTo>
                  <a:pt x="2026755" y="2779840"/>
                </a:lnTo>
                <a:lnTo>
                  <a:pt x="0" y="27798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78056">
            <a:off x="564244" y="3556931"/>
            <a:ext cx="4931306" cy="4491971"/>
          </a:xfrm>
          <a:custGeom>
            <a:avLst/>
            <a:gdLst/>
            <a:ahLst/>
            <a:cxnLst/>
            <a:rect l="l" t="t" r="r" b="b"/>
            <a:pathLst>
              <a:path w="4931306" h="4491971">
                <a:moveTo>
                  <a:pt x="0" y="0"/>
                </a:moveTo>
                <a:lnTo>
                  <a:pt x="4931306" y="0"/>
                </a:lnTo>
                <a:lnTo>
                  <a:pt x="4931306" y="4491971"/>
                </a:lnTo>
                <a:lnTo>
                  <a:pt x="0" y="44919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183857" y="7831032"/>
            <a:ext cx="3959845" cy="1907925"/>
          </a:xfrm>
          <a:custGeom>
            <a:avLst/>
            <a:gdLst/>
            <a:ahLst/>
            <a:cxnLst/>
            <a:rect l="l" t="t" r="r" b="b"/>
            <a:pathLst>
              <a:path w="3959845" h="1907925">
                <a:moveTo>
                  <a:pt x="0" y="0"/>
                </a:moveTo>
                <a:lnTo>
                  <a:pt x="3959844" y="0"/>
                </a:lnTo>
                <a:lnTo>
                  <a:pt x="3959844" y="1907925"/>
                </a:lnTo>
                <a:lnTo>
                  <a:pt x="0" y="19079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403402">
            <a:off x="1347049" y="844878"/>
            <a:ext cx="1271000" cy="2337960"/>
          </a:xfrm>
          <a:custGeom>
            <a:avLst/>
            <a:gdLst/>
            <a:ahLst/>
            <a:cxnLst/>
            <a:rect l="l" t="t" r="r" b="b"/>
            <a:pathLst>
              <a:path w="1271000" h="2337960">
                <a:moveTo>
                  <a:pt x="0" y="0"/>
                </a:moveTo>
                <a:lnTo>
                  <a:pt x="1271000" y="0"/>
                </a:lnTo>
                <a:lnTo>
                  <a:pt x="1271000" y="2337959"/>
                </a:lnTo>
                <a:lnTo>
                  <a:pt x="0" y="233795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875961" y="6096951"/>
            <a:ext cx="6050509" cy="1134470"/>
          </a:xfrm>
          <a:custGeom>
            <a:avLst/>
            <a:gdLst/>
            <a:ahLst/>
            <a:cxnLst/>
            <a:rect l="l" t="t" r="r" b="b"/>
            <a:pathLst>
              <a:path w="6050509" h="1134470">
                <a:moveTo>
                  <a:pt x="0" y="0"/>
                </a:moveTo>
                <a:lnTo>
                  <a:pt x="6050508" y="0"/>
                </a:lnTo>
                <a:lnTo>
                  <a:pt x="6050508" y="1134471"/>
                </a:lnTo>
                <a:lnTo>
                  <a:pt x="0" y="11344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441550" y="1933453"/>
            <a:ext cx="8060272" cy="3225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600"/>
              </a:lnSpc>
            </a:pPr>
            <a:r>
              <a:rPr lang="en-US" sz="6145" dirty="0">
                <a:solidFill>
                  <a:srgbClr val="C6AA33"/>
                </a:solidFill>
                <a:latin typeface="Hussar Bold" panose="00000800000000000000"/>
              </a:rPr>
              <a:t>English  Lesson Module 1</a:t>
            </a:r>
          </a:p>
          <a:p>
            <a:pPr algn="r">
              <a:lnSpc>
                <a:spcPts val="8600"/>
              </a:lnSpc>
            </a:pPr>
            <a:r>
              <a:rPr lang="en-US" sz="6145" dirty="0">
                <a:solidFill>
                  <a:srgbClr val="C6AA33"/>
                </a:solidFill>
                <a:latin typeface="Hussar Bold" panose="00000800000000000000"/>
              </a:rPr>
              <a:t>THE SCHOOL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02145" y="6333171"/>
            <a:ext cx="5352510" cy="612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5"/>
              </a:lnSpc>
            </a:pPr>
            <a:r>
              <a:rPr lang="en-US" sz="3585">
                <a:solidFill>
                  <a:srgbClr val="FAF9F5"/>
                </a:solidFill>
                <a:latin typeface="Dekko" panose="00000500000000000000"/>
              </a:rPr>
              <a:t>Let's learn and have fun!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9071062" y="3054003"/>
            <a:ext cx="9551988" cy="4178995"/>
          </a:xfrm>
          <a:custGeom>
            <a:avLst/>
            <a:gdLst/>
            <a:ahLst/>
            <a:cxnLst/>
            <a:rect l="l" t="t" r="r" b="b"/>
            <a:pathLst>
              <a:path w="9551988" h="4178995">
                <a:moveTo>
                  <a:pt x="9551988" y="4178994"/>
                </a:moveTo>
                <a:lnTo>
                  <a:pt x="0" y="4178994"/>
                </a:lnTo>
                <a:lnTo>
                  <a:pt x="0" y="0"/>
                </a:lnTo>
                <a:lnTo>
                  <a:pt x="9551988" y="0"/>
                </a:lnTo>
                <a:lnTo>
                  <a:pt x="9551988" y="417899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971133">
            <a:off x="-817981" y="7928581"/>
            <a:ext cx="25369457" cy="7439723"/>
          </a:xfrm>
          <a:custGeom>
            <a:avLst/>
            <a:gdLst/>
            <a:ahLst/>
            <a:cxnLst/>
            <a:rect l="l" t="t" r="r" b="b"/>
            <a:pathLst>
              <a:path w="25369457" h="7439723">
                <a:moveTo>
                  <a:pt x="0" y="0"/>
                </a:moveTo>
                <a:lnTo>
                  <a:pt x="25369457" y="0"/>
                </a:lnTo>
                <a:lnTo>
                  <a:pt x="25369457" y="7439723"/>
                </a:lnTo>
                <a:lnTo>
                  <a:pt x="0" y="74397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411293">
            <a:off x="13884555" y="415270"/>
            <a:ext cx="636163" cy="666456"/>
          </a:xfrm>
          <a:custGeom>
            <a:avLst/>
            <a:gdLst/>
            <a:ahLst/>
            <a:cxnLst/>
            <a:rect l="l" t="t" r="r" b="b"/>
            <a:pathLst>
              <a:path w="636163" h="666456">
                <a:moveTo>
                  <a:pt x="0" y="0"/>
                </a:moveTo>
                <a:lnTo>
                  <a:pt x="636162" y="0"/>
                </a:lnTo>
                <a:lnTo>
                  <a:pt x="636162" y="666456"/>
                </a:lnTo>
                <a:lnTo>
                  <a:pt x="0" y="6664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370637" y="-395292"/>
            <a:ext cx="2894041" cy="2057400"/>
          </a:xfrm>
          <a:custGeom>
            <a:avLst/>
            <a:gdLst/>
            <a:ahLst/>
            <a:cxnLst/>
            <a:rect l="l" t="t" r="r" b="b"/>
            <a:pathLst>
              <a:path w="2894041" h="2057400">
                <a:moveTo>
                  <a:pt x="0" y="0"/>
                </a:moveTo>
                <a:lnTo>
                  <a:pt x="2894041" y="0"/>
                </a:lnTo>
                <a:lnTo>
                  <a:pt x="2894041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294263" y="-1006946"/>
            <a:ext cx="2152749" cy="2773268"/>
          </a:xfrm>
          <a:custGeom>
            <a:avLst/>
            <a:gdLst/>
            <a:ahLst/>
            <a:cxnLst/>
            <a:rect l="l" t="t" r="r" b="b"/>
            <a:pathLst>
              <a:path w="2152749" h="2773268">
                <a:moveTo>
                  <a:pt x="0" y="0"/>
                </a:moveTo>
                <a:lnTo>
                  <a:pt x="2152749" y="0"/>
                </a:lnTo>
                <a:lnTo>
                  <a:pt x="2152749" y="2773267"/>
                </a:lnTo>
                <a:lnTo>
                  <a:pt x="0" y="27732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98352" y="3770563"/>
            <a:ext cx="7808567" cy="2020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9760" lvl="1" indent="-309880">
              <a:lnSpc>
                <a:spcPts val="4015"/>
              </a:lnSpc>
              <a:buFont typeface="Arial" panose="020B0604020202020204"/>
              <a:buChar char="•"/>
            </a:pPr>
            <a:r>
              <a:rPr lang="en-US" sz="2850" dirty="0">
                <a:solidFill>
                  <a:srgbClr val="D95E32"/>
                </a:solidFill>
                <a:latin typeface="Hussar Bold" panose="00000800000000000000"/>
              </a:rPr>
              <a:t>Understand with support, the main idea of very simple phrases and sentences.</a:t>
            </a:r>
          </a:p>
          <a:p>
            <a:pPr marL="619760" lvl="1" indent="-309880">
              <a:lnSpc>
                <a:spcPts val="4015"/>
              </a:lnSpc>
              <a:buFont typeface="Arial" panose="020B0604020202020204"/>
              <a:buChar char="•"/>
            </a:pPr>
            <a:r>
              <a:rPr lang="en-US" sz="2850" dirty="0">
                <a:solidFill>
                  <a:srgbClr val="D95E32"/>
                </a:solidFill>
                <a:latin typeface="Hussar Bold" panose="00000800000000000000"/>
              </a:rPr>
              <a:t>Name or describe objects using suitable words from word sets.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753335" y="1050634"/>
            <a:ext cx="9857153" cy="1266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5"/>
              </a:lnSpc>
              <a:spcBef>
                <a:spcPct val="0"/>
              </a:spcBef>
            </a:pPr>
            <a:r>
              <a:rPr lang="en-US" sz="3620" dirty="0">
                <a:solidFill>
                  <a:srgbClr val="C6AA33"/>
                </a:solidFill>
                <a:latin typeface="Hussar Bold" panose="00000800000000000000"/>
              </a:rPr>
              <a:t>Hello, class!</a:t>
            </a:r>
          </a:p>
          <a:p>
            <a:pPr algn="ctr">
              <a:lnSpc>
                <a:spcPts val="5065"/>
              </a:lnSpc>
              <a:spcBef>
                <a:spcPct val="0"/>
              </a:spcBef>
            </a:pPr>
            <a:r>
              <a:rPr lang="en-US" sz="3600" dirty="0">
                <a:solidFill>
                  <a:srgbClr val="C6AA33"/>
                </a:solidFill>
                <a:latin typeface="Hussar Bold" panose="00000800000000000000"/>
              </a:rPr>
              <a:t>By the end of the lesson, pupils will be able to:</a:t>
            </a:r>
          </a:p>
        </p:txBody>
      </p:sp>
      <p:sp>
        <p:nvSpPr>
          <p:cNvPr id="9" name="Freeform 9"/>
          <p:cNvSpPr/>
          <p:nvPr/>
        </p:nvSpPr>
        <p:spPr>
          <a:xfrm rot="2341820">
            <a:off x="15581131" y="2196829"/>
            <a:ext cx="816256" cy="1200377"/>
          </a:xfrm>
          <a:custGeom>
            <a:avLst/>
            <a:gdLst/>
            <a:ahLst/>
            <a:cxnLst/>
            <a:rect l="l" t="t" r="r" b="b"/>
            <a:pathLst>
              <a:path w="816256" h="1200377">
                <a:moveTo>
                  <a:pt x="0" y="0"/>
                </a:moveTo>
                <a:lnTo>
                  <a:pt x="816256" y="0"/>
                </a:lnTo>
                <a:lnTo>
                  <a:pt x="816256" y="1200376"/>
                </a:lnTo>
                <a:lnTo>
                  <a:pt x="0" y="12003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507442" y="6278942"/>
            <a:ext cx="2218203" cy="2315013"/>
          </a:xfrm>
          <a:custGeom>
            <a:avLst/>
            <a:gdLst/>
            <a:ahLst/>
            <a:cxnLst/>
            <a:rect l="l" t="t" r="r" b="b"/>
            <a:pathLst>
              <a:path w="2218203" h="2315013">
                <a:moveTo>
                  <a:pt x="0" y="0"/>
                </a:moveTo>
                <a:lnTo>
                  <a:pt x="2218203" y="0"/>
                </a:lnTo>
                <a:lnTo>
                  <a:pt x="2218203" y="2315012"/>
                </a:lnTo>
                <a:lnTo>
                  <a:pt x="0" y="231501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1433783" y="-1677713"/>
            <a:ext cx="5226651" cy="4114800"/>
          </a:xfrm>
          <a:custGeom>
            <a:avLst/>
            <a:gdLst/>
            <a:ahLst/>
            <a:cxnLst/>
            <a:rect l="l" t="t" r="r" b="b"/>
            <a:pathLst>
              <a:path w="5226651" h="4114800">
                <a:moveTo>
                  <a:pt x="0" y="0"/>
                </a:moveTo>
                <a:lnTo>
                  <a:pt x="5226651" y="0"/>
                </a:lnTo>
                <a:lnTo>
                  <a:pt x="5226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79543" y="8593954"/>
            <a:ext cx="3657600" cy="1935203"/>
          </a:xfrm>
          <a:custGeom>
            <a:avLst/>
            <a:gdLst/>
            <a:ahLst/>
            <a:cxnLst/>
            <a:rect l="l" t="t" r="r" b="b"/>
            <a:pathLst>
              <a:path w="3657600" h="1935203">
                <a:moveTo>
                  <a:pt x="0" y="0"/>
                </a:moveTo>
                <a:lnTo>
                  <a:pt x="3657600" y="0"/>
                </a:lnTo>
                <a:lnTo>
                  <a:pt x="3657600" y="1935203"/>
                </a:lnTo>
                <a:lnTo>
                  <a:pt x="0" y="193520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-1625826" y="1117309"/>
            <a:ext cx="10378265" cy="8906438"/>
          </a:xfrm>
          <a:custGeom>
            <a:avLst/>
            <a:gdLst/>
            <a:ahLst/>
            <a:cxnLst/>
            <a:rect l="l" t="t" r="r" b="b"/>
            <a:pathLst>
              <a:path w="10378265" h="8906438">
                <a:moveTo>
                  <a:pt x="10378264" y="0"/>
                </a:moveTo>
                <a:lnTo>
                  <a:pt x="0" y="0"/>
                </a:lnTo>
                <a:lnTo>
                  <a:pt x="0" y="8906438"/>
                </a:lnTo>
                <a:lnTo>
                  <a:pt x="10378264" y="8906438"/>
                </a:lnTo>
                <a:lnTo>
                  <a:pt x="10378264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842443" y="3937908"/>
            <a:ext cx="7909995" cy="2958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925"/>
              </a:lnSpc>
            </a:pPr>
            <a:r>
              <a:rPr lang="en-US" sz="8500" dirty="0">
                <a:solidFill>
                  <a:srgbClr val="FAF9F5"/>
                </a:solidFill>
                <a:latin typeface="Hussar Bold" panose="00000800000000000000"/>
              </a:rPr>
              <a:t>Lesson</a:t>
            </a:r>
            <a:endParaRPr lang="en-US" sz="8515" dirty="0">
              <a:solidFill>
                <a:srgbClr val="FAF9F5"/>
              </a:solidFill>
              <a:latin typeface="Hussar Bold" panose="00000800000000000000"/>
            </a:endParaRPr>
          </a:p>
          <a:p>
            <a:pPr>
              <a:lnSpc>
                <a:spcPts val="11925"/>
              </a:lnSpc>
            </a:pPr>
            <a:r>
              <a:rPr lang="en-US" sz="8500" dirty="0">
                <a:solidFill>
                  <a:srgbClr val="FAF9F5"/>
                </a:solidFill>
                <a:latin typeface="Hussar Bold" panose="00000800000000000000"/>
              </a:rPr>
              <a:t>Objectives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4082" y="8010318"/>
            <a:ext cx="18422082" cy="15520604"/>
          </a:xfrm>
          <a:custGeom>
            <a:avLst/>
            <a:gdLst/>
            <a:ahLst/>
            <a:cxnLst/>
            <a:rect l="l" t="t" r="r" b="b"/>
            <a:pathLst>
              <a:path w="18422082" h="15520604">
                <a:moveTo>
                  <a:pt x="0" y="0"/>
                </a:moveTo>
                <a:lnTo>
                  <a:pt x="18422082" y="0"/>
                </a:lnTo>
                <a:lnTo>
                  <a:pt x="18422082" y="15520604"/>
                </a:lnTo>
                <a:lnTo>
                  <a:pt x="0" y="155206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980394" y="3256508"/>
            <a:ext cx="2327212" cy="291959"/>
          </a:xfrm>
          <a:custGeom>
            <a:avLst/>
            <a:gdLst/>
            <a:ahLst/>
            <a:cxnLst/>
            <a:rect l="l" t="t" r="r" b="b"/>
            <a:pathLst>
              <a:path w="2327212" h="291959">
                <a:moveTo>
                  <a:pt x="0" y="0"/>
                </a:moveTo>
                <a:lnTo>
                  <a:pt x="2327212" y="0"/>
                </a:lnTo>
                <a:lnTo>
                  <a:pt x="2327212" y="291959"/>
                </a:lnTo>
                <a:lnTo>
                  <a:pt x="0" y="2919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70637" y="-395292"/>
            <a:ext cx="2894041" cy="2057400"/>
          </a:xfrm>
          <a:custGeom>
            <a:avLst/>
            <a:gdLst/>
            <a:ahLst/>
            <a:cxnLst/>
            <a:rect l="l" t="t" r="r" b="b"/>
            <a:pathLst>
              <a:path w="2894041" h="2057400">
                <a:moveTo>
                  <a:pt x="0" y="0"/>
                </a:moveTo>
                <a:lnTo>
                  <a:pt x="2894041" y="0"/>
                </a:lnTo>
                <a:lnTo>
                  <a:pt x="2894041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411293" flipV="1">
            <a:off x="15648086" y="-1206578"/>
            <a:ext cx="2025530" cy="2121983"/>
          </a:xfrm>
          <a:custGeom>
            <a:avLst/>
            <a:gdLst/>
            <a:ahLst/>
            <a:cxnLst/>
            <a:rect l="l" t="t" r="r" b="b"/>
            <a:pathLst>
              <a:path w="2025530" h="2121983">
                <a:moveTo>
                  <a:pt x="0" y="2121984"/>
                </a:moveTo>
                <a:lnTo>
                  <a:pt x="2025529" y="2121984"/>
                </a:lnTo>
                <a:lnTo>
                  <a:pt x="2025529" y="0"/>
                </a:lnTo>
                <a:lnTo>
                  <a:pt x="0" y="0"/>
                </a:lnTo>
                <a:lnTo>
                  <a:pt x="0" y="2121984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882667">
            <a:off x="2540442" y="8701586"/>
            <a:ext cx="1724692" cy="2377395"/>
          </a:xfrm>
          <a:custGeom>
            <a:avLst/>
            <a:gdLst/>
            <a:ahLst/>
            <a:cxnLst/>
            <a:rect l="l" t="t" r="r" b="b"/>
            <a:pathLst>
              <a:path w="1724692" h="2377395">
                <a:moveTo>
                  <a:pt x="0" y="0"/>
                </a:moveTo>
                <a:lnTo>
                  <a:pt x="1724692" y="0"/>
                </a:lnTo>
                <a:lnTo>
                  <a:pt x="1724692" y="2377395"/>
                </a:lnTo>
                <a:lnTo>
                  <a:pt x="0" y="23773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663070" y="7668457"/>
            <a:ext cx="1724693" cy="2221827"/>
          </a:xfrm>
          <a:custGeom>
            <a:avLst/>
            <a:gdLst/>
            <a:ahLst/>
            <a:cxnLst/>
            <a:rect l="l" t="t" r="r" b="b"/>
            <a:pathLst>
              <a:path w="1724693" h="2221827">
                <a:moveTo>
                  <a:pt x="0" y="0"/>
                </a:moveTo>
                <a:lnTo>
                  <a:pt x="1724693" y="0"/>
                </a:lnTo>
                <a:lnTo>
                  <a:pt x="1724693" y="2221827"/>
                </a:lnTo>
                <a:lnTo>
                  <a:pt x="0" y="222182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V="1">
            <a:off x="-1055350" y="301581"/>
            <a:ext cx="3196411" cy="2272357"/>
          </a:xfrm>
          <a:custGeom>
            <a:avLst/>
            <a:gdLst/>
            <a:ahLst/>
            <a:cxnLst/>
            <a:rect l="l" t="t" r="r" b="b"/>
            <a:pathLst>
              <a:path w="3196411" h="2272357">
                <a:moveTo>
                  <a:pt x="0" y="2272357"/>
                </a:moveTo>
                <a:lnTo>
                  <a:pt x="3196411" y="2272357"/>
                </a:lnTo>
                <a:lnTo>
                  <a:pt x="3196411" y="0"/>
                </a:lnTo>
                <a:lnTo>
                  <a:pt x="0" y="0"/>
                </a:lnTo>
                <a:lnTo>
                  <a:pt x="0" y="2272357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984750">
            <a:off x="-328573" y="481383"/>
            <a:ext cx="3095608" cy="2437087"/>
          </a:xfrm>
          <a:custGeom>
            <a:avLst/>
            <a:gdLst/>
            <a:ahLst/>
            <a:cxnLst/>
            <a:rect l="l" t="t" r="r" b="b"/>
            <a:pathLst>
              <a:path w="3095608" h="2437087">
                <a:moveTo>
                  <a:pt x="0" y="0"/>
                </a:moveTo>
                <a:lnTo>
                  <a:pt x="3095608" y="0"/>
                </a:lnTo>
                <a:lnTo>
                  <a:pt x="3095608" y="2437088"/>
                </a:lnTo>
                <a:lnTo>
                  <a:pt x="0" y="243708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579108">
            <a:off x="820214" y="3631155"/>
            <a:ext cx="4475208" cy="453115"/>
          </a:xfrm>
          <a:custGeom>
            <a:avLst/>
            <a:gdLst/>
            <a:ahLst/>
            <a:cxnLst/>
            <a:rect l="l" t="t" r="r" b="b"/>
            <a:pathLst>
              <a:path w="4475208" h="453115">
                <a:moveTo>
                  <a:pt x="0" y="0"/>
                </a:moveTo>
                <a:lnTo>
                  <a:pt x="4475208" y="0"/>
                </a:lnTo>
                <a:lnTo>
                  <a:pt x="4475208" y="453115"/>
                </a:lnTo>
                <a:lnTo>
                  <a:pt x="0" y="45311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19231" y="7688755"/>
            <a:ext cx="4480892" cy="2240446"/>
          </a:xfrm>
          <a:custGeom>
            <a:avLst/>
            <a:gdLst/>
            <a:ahLst/>
            <a:cxnLst/>
            <a:rect l="l" t="t" r="r" b="b"/>
            <a:pathLst>
              <a:path w="4480892" h="2240446">
                <a:moveTo>
                  <a:pt x="0" y="0"/>
                </a:moveTo>
                <a:lnTo>
                  <a:pt x="4480892" y="0"/>
                </a:lnTo>
                <a:lnTo>
                  <a:pt x="4480892" y="2240446"/>
                </a:lnTo>
                <a:lnTo>
                  <a:pt x="0" y="224044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2018775">
            <a:off x="10334591" y="3503793"/>
            <a:ext cx="2970531" cy="1904853"/>
          </a:xfrm>
          <a:custGeom>
            <a:avLst/>
            <a:gdLst/>
            <a:ahLst/>
            <a:cxnLst/>
            <a:rect l="l" t="t" r="r" b="b"/>
            <a:pathLst>
              <a:path w="2970531" h="1904853">
                <a:moveTo>
                  <a:pt x="0" y="0"/>
                </a:moveTo>
                <a:lnTo>
                  <a:pt x="2970530" y="0"/>
                </a:lnTo>
                <a:lnTo>
                  <a:pt x="2970530" y="1904853"/>
                </a:lnTo>
                <a:lnTo>
                  <a:pt x="0" y="1904853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856339">
            <a:off x="10711788" y="5498874"/>
            <a:ext cx="2216136" cy="1875405"/>
          </a:xfrm>
          <a:custGeom>
            <a:avLst/>
            <a:gdLst/>
            <a:ahLst/>
            <a:cxnLst/>
            <a:rect l="l" t="t" r="r" b="b"/>
            <a:pathLst>
              <a:path w="2216136" h="1875405">
                <a:moveTo>
                  <a:pt x="0" y="0"/>
                </a:moveTo>
                <a:lnTo>
                  <a:pt x="2216136" y="0"/>
                </a:lnTo>
                <a:lnTo>
                  <a:pt x="2216136" y="1875405"/>
                </a:lnTo>
                <a:lnTo>
                  <a:pt x="0" y="187540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13903" y="5291101"/>
            <a:ext cx="3437169" cy="2191195"/>
          </a:xfrm>
          <a:custGeom>
            <a:avLst/>
            <a:gdLst/>
            <a:ahLst/>
            <a:cxnLst/>
            <a:rect l="l" t="t" r="r" b="b"/>
            <a:pathLst>
              <a:path w="3437169" h="2191195">
                <a:moveTo>
                  <a:pt x="0" y="0"/>
                </a:moveTo>
                <a:lnTo>
                  <a:pt x="3437169" y="0"/>
                </a:lnTo>
                <a:lnTo>
                  <a:pt x="3437169" y="2191195"/>
                </a:lnTo>
                <a:lnTo>
                  <a:pt x="0" y="2191195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076900" y="7093972"/>
            <a:ext cx="2903582" cy="2380937"/>
          </a:xfrm>
          <a:custGeom>
            <a:avLst/>
            <a:gdLst/>
            <a:ahLst/>
            <a:cxnLst/>
            <a:rect l="l" t="t" r="r" b="b"/>
            <a:pathLst>
              <a:path w="2903582" h="2380937">
                <a:moveTo>
                  <a:pt x="0" y="0"/>
                </a:moveTo>
                <a:lnTo>
                  <a:pt x="2903582" y="0"/>
                </a:lnTo>
                <a:lnTo>
                  <a:pt x="2903582" y="2380937"/>
                </a:lnTo>
                <a:lnTo>
                  <a:pt x="0" y="238093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366713" y="3496008"/>
            <a:ext cx="2706916" cy="2794236"/>
          </a:xfrm>
          <a:custGeom>
            <a:avLst/>
            <a:gdLst/>
            <a:ahLst/>
            <a:cxnLst/>
            <a:rect l="l" t="t" r="r" b="b"/>
            <a:pathLst>
              <a:path w="2706916" h="2794236">
                <a:moveTo>
                  <a:pt x="0" y="0"/>
                </a:moveTo>
                <a:lnTo>
                  <a:pt x="2706916" y="0"/>
                </a:lnTo>
                <a:lnTo>
                  <a:pt x="2706916" y="2794236"/>
                </a:lnTo>
                <a:lnTo>
                  <a:pt x="0" y="279423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128703" y="2760615"/>
            <a:ext cx="2847241" cy="2530485"/>
          </a:xfrm>
          <a:custGeom>
            <a:avLst/>
            <a:gdLst/>
            <a:ahLst/>
            <a:cxnLst/>
            <a:rect l="l" t="t" r="r" b="b"/>
            <a:pathLst>
              <a:path w="2847241" h="2530485">
                <a:moveTo>
                  <a:pt x="0" y="0"/>
                </a:moveTo>
                <a:lnTo>
                  <a:pt x="2847240" y="0"/>
                </a:lnTo>
                <a:lnTo>
                  <a:pt x="2847240" y="2530486"/>
                </a:lnTo>
                <a:lnTo>
                  <a:pt x="0" y="2530486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8105465" y="7303604"/>
            <a:ext cx="1936329" cy="2873957"/>
          </a:xfrm>
          <a:custGeom>
            <a:avLst/>
            <a:gdLst/>
            <a:ahLst/>
            <a:cxnLst/>
            <a:rect l="l" t="t" r="r" b="b"/>
            <a:pathLst>
              <a:path w="1936329" h="2873957">
                <a:moveTo>
                  <a:pt x="0" y="0"/>
                </a:moveTo>
                <a:lnTo>
                  <a:pt x="1936328" y="0"/>
                </a:lnTo>
                <a:lnTo>
                  <a:pt x="1936328" y="2873957"/>
                </a:lnTo>
                <a:lnTo>
                  <a:pt x="0" y="2873957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3382995" y="1083369"/>
            <a:ext cx="11745707" cy="2139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00"/>
              </a:lnSpc>
              <a:spcBef>
                <a:spcPct val="0"/>
              </a:spcBef>
            </a:pPr>
            <a:r>
              <a:rPr lang="en-US" sz="6145">
                <a:solidFill>
                  <a:srgbClr val="C6AA33"/>
                </a:solidFill>
                <a:latin typeface="Hussar Bold" panose="00000800000000000000"/>
              </a:rPr>
              <a:t>WHAT ARE THE THINGS WE CAN FIND IN SCHOOL ?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36410" y="4231668"/>
            <a:ext cx="1521189" cy="661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40"/>
              </a:lnSpc>
            </a:pPr>
            <a:r>
              <a:rPr lang="en-US" sz="3960" dirty="0">
                <a:solidFill>
                  <a:srgbClr val="000000"/>
                </a:solidFill>
                <a:latin typeface="Anton" panose="00000500000000000000"/>
              </a:rPr>
              <a:t>PENCIL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574498" y="7348860"/>
            <a:ext cx="1311702" cy="661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40"/>
              </a:lnSpc>
            </a:pPr>
            <a:r>
              <a:rPr lang="en-US" sz="3960" dirty="0">
                <a:solidFill>
                  <a:srgbClr val="000000"/>
                </a:solidFill>
                <a:latin typeface="Anton" panose="00000500000000000000"/>
              </a:rPr>
              <a:t>BOOK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137925" y="8536115"/>
            <a:ext cx="1648572" cy="661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40"/>
              </a:lnSpc>
            </a:pPr>
            <a:r>
              <a:rPr lang="en-US" sz="3960" dirty="0">
                <a:solidFill>
                  <a:srgbClr val="000000"/>
                </a:solidFill>
                <a:latin typeface="Anton" panose="00000500000000000000"/>
              </a:rPr>
              <a:t>RULER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786497" y="6299246"/>
            <a:ext cx="2287131" cy="661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40"/>
              </a:lnSpc>
            </a:pPr>
            <a:r>
              <a:rPr lang="en-US" sz="3960" dirty="0">
                <a:solidFill>
                  <a:srgbClr val="000000"/>
                </a:solidFill>
                <a:latin typeface="Anton" panose="00000500000000000000"/>
              </a:rPr>
              <a:t>NOTEBOOK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514816" y="8673907"/>
            <a:ext cx="845946" cy="661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40"/>
              </a:lnSpc>
            </a:pPr>
            <a:r>
              <a:rPr lang="en-US" sz="3960" dirty="0">
                <a:solidFill>
                  <a:srgbClr val="000000"/>
                </a:solidFill>
                <a:latin typeface="Anton" panose="00000500000000000000"/>
              </a:rPr>
              <a:t>BAG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753800" y="7027297"/>
            <a:ext cx="1724693" cy="661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40"/>
              </a:lnSpc>
            </a:pPr>
            <a:r>
              <a:rPr lang="en-US" sz="3950">
                <a:solidFill>
                  <a:srgbClr val="000000"/>
                </a:solidFill>
                <a:latin typeface="Anton" panose="00000500000000000000"/>
              </a:rPr>
              <a:t>ERASER</a:t>
            </a:r>
            <a:endParaRPr lang="en-US" sz="3960">
              <a:solidFill>
                <a:srgbClr val="000000"/>
              </a:solidFill>
              <a:latin typeface="Anton" panose="0000050000000000000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5227774" y="9051009"/>
            <a:ext cx="1147637" cy="661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40"/>
              </a:lnSpc>
            </a:pPr>
            <a:r>
              <a:rPr lang="en-US" sz="3960" dirty="0">
                <a:solidFill>
                  <a:srgbClr val="000000"/>
                </a:solidFill>
                <a:latin typeface="Anton" panose="00000500000000000000"/>
              </a:rPr>
              <a:t>DESK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753800" y="4721233"/>
            <a:ext cx="895399" cy="661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40"/>
              </a:lnSpc>
            </a:pPr>
            <a:r>
              <a:rPr lang="en-US" sz="3960" dirty="0">
                <a:solidFill>
                  <a:srgbClr val="000000"/>
                </a:solidFill>
                <a:latin typeface="Anton" panose="00000500000000000000"/>
              </a:rPr>
              <a:t>PEN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528691" y="5496911"/>
            <a:ext cx="2759309" cy="661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0"/>
              </a:lnSpc>
            </a:pPr>
            <a:r>
              <a:rPr lang="en-US" sz="3960">
                <a:solidFill>
                  <a:srgbClr val="000000"/>
                </a:solidFill>
                <a:latin typeface="Anton" panose="00000500000000000000"/>
              </a:rPr>
              <a:t>PENCIL CASE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8969" y="259099"/>
            <a:ext cx="1297045" cy="1320147"/>
          </a:xfrm>
          <a:custGeom>
            <a:avLst/>
            <a:gdLst/>
            <a:ahLst/>
            <a:cxnLst/>
            <a:rect l="l" t="t" r="r" b="b"/>
            <a:pathLst>
              <a:path w="1297045" h="1320147">
                <a:moveTo>
                  <a:pt x="0" y="0"/>
                </a:moveTo>
                <a:lnTo>
                  <a:pt x="1297044" y="0"/>
                </a:lnTo>
                <a:lnTo>
                  <a:pt x="1297044" y="1320148"/>
                </a:lnTo>
                <a:lnTo>
                  <a:pt x="0" y="13201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0507024" y="4935872"/>
            <a:ext cx="11194127" cy="9606597"/>
          </a:xfrm>
          <a:custGeom>
            <a:avLst/>
            <a:gdLst/>
            <a:ahLst/>
            <a:cxnLst/>
            <a:rect l="l" t="t" r="r" b="b"/>
            <a:pathLst>
              <a:path w="11194127" h="9606597">
                <a:moveTo>
                  <a:pt x="11194128" y="9606597"/>
                </a:moveTo>
                <a:lnTo>
                  <a:pt x="0" y="9606597"/>
                </a:lnTo>
                <a:lnTo>
                  <a:pt x="0" y="0"/>
                </a:lnTo>
                <a:lnTo>
                  <a:pt x="11194128" y="0"/>
                </a:lnTo>
                <a:lnTo>
                  <a:pt x="11194128" y="9606597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327831" y="2952794"/>
            <a:ext cx="7315200" cy="226106"/>
          </a:xfrm>
          <a:custGeom>
            <a:avLst/>
            <a:gdLst/>
            <a:ahLst/>
            <a:cxnLst/>
            <a:rect l="l" t="t" r="r" b="b"/>
            <a:pathLst>
              <a:path w="7315200" h="226106">
                <a:moveTo>
                  <a:pt x="0" y="0"/>
                </a:moveTo>
                <a:lnTo>
                  <a:pt x="7315200" y="0"/>
                </a:lnTo>
                <a:lnTo>
                  <a:pt x="7315200" y="226106"/>
                </a:lnTo>
                <a:lnTo>
                  <a:pt x="0" y="2261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434006" y="6998588"/>
            <a:ext cx="3650588" cy="935878"/>
          </a:xfrm>
          <a:custGeom>
            <a:avLst/>
            <a:gdLst/>
            <a:ahLst/>
            <a:cxnLst/>
            <a:rect l="l" t="t" r="r" b="b"/>
            <a:pathLst>
              <a:path w="3650588" h="935878">
                <a:moveTo>
                  <a:pt x="0" y="0"/>
                </a:moveTo>
                <a:lnTo>
                  <a:pt x="3650588" y="0"/>
                </a:lnTo>
                <a:lnTo>
                  <a:pt x="3650588" y="935878"/>
                </a:lnTo>
                <a:lnTo>
                  <a:pt x="0" y="9358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964736" y="8155303"/>
            <a:ext cx="2152749" cy="2773268"/>
          </a:xfrm>
          <a:custGeom>
            <a:avLst/>
            <a:gdLst/>
            <a:ahLst/>
            <a:cxnLst/>
            <a:rect l="l" t="t" r="r" b="b"/>
            <a:pathLst>
              <a:path w="2152749" h="2773268">
                <a:moveTo>
                  <a:pt x="0" y="0"/>
                </a:moveTo>
                <a:lnTo>
                  <a:pt x="2152749" y="0"/>
                </a:lnTo>
                <a:lnTo>
                  <a:pt x="2152749" y="2773268"/>
                </a:lnTo>
                <a:lnTo>
                  <a:pt x="0" y="27732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370637" y="-395292"/>
            <a:ext cx="2894041" cy="2057400"/>
          </a:xfrm>
          <a:custGeom>
            <a:avLst/>
            <a:gdLst/>
            <a:ahLst/>
            <a:cxnLst/>
            <a:rect l="l" t="t" r="r" b="b"/>
            <a:pathLst>
              <a:path w="2894041" h="2057400">
                <a:moveTo>
                  <a:pt x="0" y="0"/>
                </a:moveTo>
                <a:lnTo>
                  <a:pt x="2894041" y="0"/>
                </a:lnTo>
                <a:lnTo>
                  <a:pt x="2894041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411293" flipV="1">
            <a:off x="15648086" y="-1206578"/>
            <a:ext cx="2025530" cy="2121983"/>
          </a:xfrm>
          <a:custGeom>
            <a:avLst/>
            <a:gdLst/>
            <a:ahLst/>
            <a:cxnLst/>
            <a:rect l="l" t="t" r="r" b="b"/>
            <a:pathLst>
              <a:path w="2025530" h="2121983">
                <a:moveTo>
                  <a:pt x="0" y="2121984"/>
                </a:moveTo>
                <a:lnTo>
                  <a:pt x="2025529" y="2121984"/>
                </a:lnTo>
                <a:lnTo>
                  <a:pt x="2025529" y="0"/>
                </a:lnTo>
                <a:lnTo>
                  <a:pt x="0" y="0"/>
                </a:lnTo>
                <a:lnTo>
                  <a:pt x="0" y="2121984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15966" y="8473704"/>
            <a:ext cx="2066161" cy="2530933"/>
          </a:xfrm>
          <a:custGeom>
            <a:avLst/>
            <a:gdLst/>
            <a:ahLst/>
            <a:cxnLst/>
            <a:rect l="l" t="t" r="r" b="b"/>
            <a:pathLst>
              <a:path w="2066161" h="2530933">
                <a:moveTo>
                  <a:pt x="0" y="0"/>
                </a:moveTo>
                <a:lnTo>
                  <a:pt x="2066162" y="0"/>
                </a:lnTo>
                <a:lnTo>
                  <a:pt x="2066162" y="2530933"/>
                </a:lnTo>
                <a:lnTo>
                  <a:pt x="0" y="253093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V="1">
            <a:off x="-1714171" y="-1136179"/>
            <a:ext cx="3196411" cy="2272357"/>
          </a:xfrm>
          <a:custGeom>
            <a:avLst/>
            <a:gdLst/>
            <a:ahLst/>
            <a:cxnLst/>
            <a:rect l="l" t="t" r="r" b="b"/>
            <a:pathLst>
              <a:path w="3196411" h="2272357">
                <a:moveTo>
                  <a:pt x="0" y="2272358"/>
                </a:moveTo>
                <a:lnTo>
                  <a:pt x="3196410" y="2272358"/>
                </a:lnTo>
                <a:lnTo>
                  <a:pt x="3196410" y="0"/>
                </a:lnTo>
                <a:lnTo>
                  <a:pt x="0" y="0"/>
                </a:lnTo>
                <a:lnTo>
                  <a:pt x="0" y="2272358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022930" y="2080679"/>
            <a:ext cx="5852294" cy="4518973"/>
          </a:xfrm>
          <a:custGeom>
            <a:avLst/>
            <a:gdLst/>
            <a:ahLst/>
            <a:cxnLst/>
            <a:rect l="l" t="t" r="r" b="b"/>
            <a:pathLst>
              <a:path w="5852294" h="4518973">
                <a:moveTo>
                  <a:pt x="0" y="0"/>
                </a:moveTo>
                <a:lnTo>
                  <a:pt x="5852294" y="0"/>
                </a:lnTo>
                <a:lnTo>
                  <a:pt x="5852294" y="4518973"/>
                </a:lnTo>
                <a:lnTo>
                  <a:pt x="0" y="451897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82239" y="4457621"/>
            <a:ext cx="1845592" cy="1845592"/>
          </a:xfrm>
          <a:custGeom>
            <a:avLst/>
            <a:gdLst/>
            <a:ahLst/>
            <a:cxnLst/>
            <a:rect l="l" t="t" r="r" b="b"/>
            <a:pathLst>
              <a:path w="1845592" h="1845592">
                <a:moveTo>
                  <a:pt x="0" y="0"/>
                </a:moveTo>
                <a:lnTo>
                  <a:pt x="1845592" y="0"/>
                </a:lnTo>
                <a:lnTo>
                  <a:pt x="1845592" y="1845592"/>
                </a:lnTo>
                <a:lnTo>
                  <a:pt x="0" y="184559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88969" y="6667980"/>
            <a:ext cx="1745228" cy="2590320"/>
          </a:xfrm>
          <a:custGeom>
            <a:avLst/>
            <a:gdLst/>
            <a:ahLst/>
            <a:cxnLst/>
            <a:rect l="l" t="t" r="r" b="b"/>
            <a:pathLst>
              <a:path w="1745228" h="2590320">
                <a:moveTo>
                  <a:pt x="0" y="0"/>
                </a:moveTo>
                <a:lnTo>
                  <a:pt x="1745228" y="0"/>
                </a:lnTo>
                <a:lnTo>
                  <a:pt x="1745228" y="2590320"/>
                </a:lnTo>
                <a:lnTo>
                  <a:pt x="0" y="2590320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561583" y="587081"/>
            <a:ext cx="9242250" cy="2139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00"/>
              </a:lnSpc>
              <a:spcBef>
                <a:spcPct val="0"/>
              </a:spcBef>
            </a:pPr>
            <a:r>
              <a:rPr lang="en-US" sz="6145" dirty="0">
                <a:solidFill>
                  <a:srgbClr val="C6AA33"/>
                </a:solidFill>
                <a:latin typeface="Hussar Bold" panose="00000800000000000000"/>
              </a:rPr>
              <a:t>LET'S TEST YOUR KNOWLEDGE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882815" y="4381144"/>
            <a:ext cx="3911080" cy="762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20"/>
              </a:lnSpc>
            </a:pPr>
            <a:r>
              <a:rPr lang="en-US" sz="4445" dirty="0">
                <a:solidFill>
                  <a:srgbClr val="000000"/>
                </a:solidFill>
                <a:latin typeface="Canva Sans Bold" panose="020B0803030501040103"/>
              </a:rPr>
              <a:t>What's this?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805684" y="5248275"/>
            <a:ext cx="3911080" cy="16850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50"/>
              </a:lnSpc>
            </a:pPr>
            <a:r>
              <a:rPr lang="en-US" sz="5400" b="1" dirty="0">
                <a:latin typeface="Candara" panose="020E0502030303020204" pitchFamily="34" charset="0"/>
              </a:rPr>
              <a:t>T</a:t>
            </a:r>
            <a:r>
              <a:rPr lang="en-US" sz="5400" b="1" dirty="0">
                <a:solidFill>
                  <a:srgbClr val="000000"/>
                </a:solidFill>
                <a:latin typeface="Candara" panose="020E0502030303020204" pitchFamily="34" charset="0"/>
              </a:rPr>
              <a:t>his is a </a:t>
            </a:r>
            <a:r>
              <a:rPr lang="en-US" sz="4800" dirty="0">
                <a:solidFill>
                  <a:srgbClr val="000000"/>
                </a:solidFill>
                <a:latin typeface="Canva Sans Bold" panose="020B0803030501040103"/>
              </a:rPr>
              <a:t>_______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82815" y="7042487"/>
            <a:ext cx="3833949" cy="762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20"/>
              </a:lnSpc>
            </a:pPr>
            <a:r>
              <a:rPr lang="en-US" sz="4445" dirty="0">
                <a:solidFill>
                  <a:srgbClr val="000000"/>
                </a:solidFill>
                <a:latin typeface="Canva Sans Bold" panose="020B0803030501040103"/>
              </a:rPr>
              <a:t>What's this?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882815" y="7909617"/>
            <a:ext cx="3911080" cy="1685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50"/>
              </a:lnSpc>
            </a:pPr>
            <a:r>
              <a:rPr lang="en-US" sz="5400" b="1" dirty="0">
                <a:solidFill>
                  <a:srgbClr val="000000"/>
                </a:solidFill>
                <a:latin typeface="Candara" panose="020E0502030303020204" pitchFamily="34" charset="0"/>
              </a:rPr>
              <a:t>This is a </a:t>
            </a:r>
            <a:r>
              <a:rPr lang="en-US" sz="4800" dirty="0">
                <a:solidFill>
                  <a:srgbClr val="000000"/>
                </a:solidFill>
                <a:latin typeface="Canva Sans Bold" panose="020B0803030501040103"/>
              </a:rPr>
              <a:t>_______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12575" y="767259"/>
            <a:ext cx="8251373" cy="7828490"/>
          </a:xfrm>
          <a:custGeom>
            <a:avLst/>
            <a:gdLst/>
            <a:ahLst/>
            <a:cxnLst/>
            <a:rect l="l" t="t" r="r" b="b"/>
            <a:pathLst>
              <a:path w="8251373" h="7828490">
                <a:moveTo>
                  <a:pt x="0" y="0"/>
                </a:moveTo>
                <a:lnTo>
                  <a:pt x="8251373" y="0"/>
                </a:lnTo>
                <a:lnTo>
                  <a:pt x="8251373" y="7828490"/>
                </a:lnTo>
                <a:lnTo>
                  <a:pt x="0" y="78284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14880" y="3624244"/>
            <a:ext cx="8500356" cy="7327893"/>
          </a:xfrm>
          <a:custGeom>
            <a:avLst/>
            <a:gdLst/>
            <a:ahLst/>
            <a:cxnLst/>
            <a:rect l="l" t="t" r="r" b="b"/>
            <a:pathLst>
              <a:path w="8500356" h="7327893">
                <a:moveTo>
                  <a:pt x="0" y="0"/>
                </a:moveTo>
                <a:lnTo>
                  <a:pt x="8500356" y="0"/>
                </a:lnTo>
                <a:lnTo>
                  <a:pt x="8500356" y="7327893"/>
                </a:lnTo>
                <a:lnTo>
                  <a:pt x="0" y="73278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358455" y="767259"/>
            <a:ext cx="207023" cy="214532"/>
          </a:xfrm>
          <a:custGeom>
            <a:avLst/>
            <a:gdLst/>
            <a:ahLst/>
            <a:cxnLst/>
            <a:rect l="l" t="t" r="r" b="b"/>
            <a:pathLst>
              <a:path w="207023" h="214532">
                <a:moveTo>
                  <a:pt x="0" y="0"/>
                </a:moveTo>
                <a:lnTo>
                  <a:pt x="207023" y="0"/>
                </a:lnTo>
                <a:lnTo>
                  <a:pt x="207023" y="214531"/>
                </a:lnTo>
                <a:lnTo>
                  <a:pt x="0" y="214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421550" y="1672152"/>
            <a:ext cx="207023" cy="214532"/>
          </a:xfrm>
          <a:custGeom>
            <a:avLst/>
            <a:gdLst/>
            <a:ahLst/>
            <a:cxnLst/>
            <a:rect l="l" t="t" r="r" b="b"/>
            <a:pathLst>
              <a:path w="207023" h="214532">
                <a:moveTo>
                  <a:pt x="0" y="0"/>
                </a:moveTo>
                <a:lnTo>
                  <a:pt x="207023" y="0"/>
                </a:lnTo>
                <a:lnTo>
                  <a:pt x="207023" y="214531"/>
                </a:lnTo>
                <a:lnTo>
                  <a:pt x="0" y="214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358455" y="2647713"/>
            <a:ext cx="207023" cy="214532"/>
          </a:xfrm>
          <a:custGeom>
            <a:avLst/>
            <a:gdLst/>
            <a:ahLst/>
            <a:cxnLst/>
            <a:rect l="l" t="t" r="r" b="b"/>
            <a:pathLst>
              <a:path w="207023" h="214532">
                <a:moveTo>
                  <a:pt x="0" y="0"/>
                </a:moveTo>
                <a:lnTo>
                  <a:pt x="207023" y="0"/>
                </a:lnTo>
                <a:lnTo>
                  <a:pt x="207023" y="214531"/>
                </a:lnTo>
                <a:lnTo>
                  <a:pt x="0" y="214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421550" y="3552606"/>
            <a:ext cx="207023" cy="214532"/>
          </a:xfrm>
          <a:custGeom>
            <a:avLst/>
            <a:gdLst/>
            <a:ahLst/>
            <a:cxnLst/>
            <a:rect l="l" t="t" r="r" b="b"/>
            <a:pathLst>
              <a:path w="207023" h="214532">
                <a:moveTo>
                  <a:pt x="0" y="0"/>
                </a:moveTo>
                <a:lnTo>
                  <a:pt x="207023" y="0"/>
                </a:lnTo>
                <a:lnTo>
                  <a:pt x="207023" y="214531"/>
                </a:lnTo>
                <a:lnTo>
                  <a:pt x="0" y="214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469270">
            <a:off x="9126482" y="381859"/>
            <a:ext cx="1379440" cy="2580585"/>
          </a:xfrm>
          <a:custGeom>
            <a:avLst/>
            <a:gdLst/>
            <a:ahLst/>
            <a:cxnLst/>
            <a:rect l="l" t="t" r="r" b="b"/>
            <a:pathLst>
              <a:path w="1379440" h="2580585">
                <a:moveTo>
                  <a:pt x="0" y="0"/>
                </a:moveTo>
                <a:lnTo>
                  <a:pt x="1379440" y="0"/>
                </a:lnTo>
                <a:lnTo>
                  <a:pt x="1379440" y="2580585"/>
                </a:lnTo>
                <a:lnTo>
                  <a:pt x="0" y="25805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708066" y="9329213"/>
            <a:ext cx="4612947" cy="357818"/>
          </a:xfrm>
          <a:custGeom>
            <a:avLst/>
            <a:gdLst/>
            <a:ahLst/>
            <a:cxnLst/>
            <a:rect l="l" t="t" r="r" b="b"/>
            <a:pathLst>
              <a:path w="4612947" h="357818">
                <a:moveTo>
                  <a:pt x="0" y="0"/>
                </a:moveTo>
                <a:lnTo>
                  <a:pt x="4612946" y="0"/>
                </a:lnTo>
                <a:lnTo>
                  <a:pt x="4612946" y="357818"/>
                </a:lnTo>
                <a:lnTo>
                  <a:pt x="0" y="3578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 rot="390414">
            <a:off x="10003695" y="3630990"/>
            <a:ext cx="5282077" cy="2410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00"/>
              </a:lnSpc>
            </a:pPr>
            <a:r>
              <a:rPr lang="en-US" sz="6900" dirty="0">
                <a:solidFill>
                  <a:srgbClr val="FAF9F5"/>
                </a:solidFill>
                <a:latin typeface="Hussar Bold" panose="00000800000000000000"/>
              </a:rPr>
              <a:t>What did we learn today?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71133">
            <a:off x="-3176350" y="5726577"/>
            <a:ext cx="31102088" cy="9120847"/>
          </a:xfrm>
          <a:custGeom>
            <a:avLst/>
            <a:gdLst/>
            <a:ahLst/>
            <a:cxnLst/>
            <a:rect l="l" t="t" r="r" b="b"/>
            <a:pathLst>
              <a:path w="31102088" h="9120847">
                <a:moveTo>
                  <a:pt x="0" y="0"/>
                </a:moveTo>
                <a:lnTo>
                  <a:pt x="31102087" y="0"/>
                </a:lnTo>
                <a:lnTo>
                  <a:pt x="31102087" y="9120846"/>
                </a:lnTo>
                <a:lnTo>
                  <a:pt x="0" y="91208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06088" y="2400202"/>
            <a:ext cx="4269962" cy="5105390"/>
          </a:xfrm>
          <a:custGeom>
            <a:avLst/>
            <a:gdLst/>
            <a:ahLst/>
            <a:cxnLst/>
            <a:rect l="l" t="t" r="r" b="b"/>
            <a:pathLst>
              <a:path w="4269962" h="5105390">
                <a:moveTo>
                  <a:pt x="0" y="0"/>
                </a:moveTo>
                <a:lnTo>
                  <a:pt x="4269962" y="0"/>
                </a:lnTo>
                <a:lnTo>
                  <a:pt x="4269962" y="5105390"/>
                </a:lnTo>
                <a:lnTo>
                  <a:pt x="0" y="51053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580132" y="3901608"/>
            <a:ext cx="3288992" cy="3259092"/>
          </a:xfrm>
          <a:custGeom>
            <a:avLst/>
            <a:gdLst/>
            <a:ahLst/>
            <a:cxnLst/>
            <a:rect l="l" t="t" r="r" b="b"/>
            <a:pathLst>
              <a:path w="3288992" h="3259092">
                <a:moveTo>
                  <a:pt x="0" y="0"/>
                </a:moveTo>
                <a:lnTo>
                  <a:pt x="3288992" y="0"/>
                </a:lnTo>
                <a:lnTo>
                  <a:pt x="3288992" y="3259092"/>
                </a:lnTo>
                <a:lnTo>
                  <a:pt x="0" y="32590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522875" y="2444968"/>
            <a:ext cx="9242250" cy="1059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00"/>
              </a:lnSpc>
              <a:spcBef>
                <a:spcPct val="0"/>
              </a:spcBef>
            </a:pPr>
            <a:r>
              <a:rPr lang="en-US" sz="6145">
                <a:solidFill>
                  <a:srgbClr val="C6AA33"/>
                </a:solidFill>
                <a:latin typeface="Hussar Bold" panose="00000800000000000000"/>
              </a:rPr>
              <a:t>Thank you, class!</a:t>
            </a:r>
          </a:p>
        </p:txBody>
      </p:sp>
      <p:sp>
        <p:nvSpPr>
          <p:cNvPr id="6" name="Freeform 6"/>
          <p:cNvSpPr/>
          <p:nvPr/>
        </p:nvSpPr>
        <p:spPr>
          <a:xfrm>
            <a:off x="5897398" y="4347142"/>
            <a:ext cx="6461387" cy="1211510"/>
          </a:xfrm>
          <a:custGeom>
            <a:avLst/>
            <a:gdLst/>
            <a:ahLst/>
            <a:cxnLst/>
            <a:rect l="l" t="t" r="r" b="b"/>
            <a:pathLst>
              <a:path w="6461387" h="1211510">
                <a:moveTo>
                  <a:pt x="0" y="0"/>
                </a:moveTo>
                <a:lnTo>
                  <a:pt x="6461387" y="0"/>
                </a:lnTo>
                <a:lnTo>
                  <a:pt x="6461387" y="1211510"/>
                </a:lnTo>
                <a:lnTo>
                  <a:pt x="0" y="12115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270097" y="4464599"/>
            <a:ext cx="5715989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5"/>
              </a:lnSpc>
            </a:pPr>
            <a:r>
              <a:rPr lang="en-US" sz="2650" dirty="0">
                <a:solidFill>
                  <a:srgbClr val="FAF9F5"/>
                </a:solidFill>
                <a:latin typeface="Dekko" panose="00000500000000000000"/>
              </a:rPr>
              <a:t>Join in another class and </a:t>
            </a:r>
            <a:endParaRPr lang="en-US" sz="2670" dirty="0">
              <a:solidFill>
                <a:srgbClr val="FAF9F5"/>
              </a:solidFill>
              <a:latin typeface="Dekko" panose="00000500000000000000"/>
            </a:endParaRPr>
          </a:p>
          <a:p>
            <a:pPr algn="ctr">
              <a:lnSpc>
                <a:spcPts val="3735"/>
              </a:lnSpc>
            </a:pPr>
            <a:r>
              <a:rPr lang="en-US" sz="2650" dirty="0">
                <a:solidFill>
                  <a:srgbClr val="FAF9F5"/>
                </a:solidFill>
                <a:latin typeface="Dekko" panose="00000500000000000000"/>
              </a:rPr>
              <a:t>let's have fun again together!</a:t>
            </a:r>
            <a:endParaRPr lang="en-US" sz="2650" dirty="0">
              <a:solidFill>
                <a:srgbClr val="FAF9F5"/>
              </a:solidFill>
              <a:latin typeface="Dekko" panose="00000500000000000000"/>
              <a:cs typeface="Dekko"/>
            </a:endParaRPr>
          </a:p>
        </p:txBody>
      </p:sp>
      <p:sp>
        <p:nvSpPr>
          <p:cNvPr id="8" name="Freeform 8"/>
          <p:cNvSpPr/>
          <p:nvPr/>
        </p:nvSpPr>
        <p:spPr>
          <a:xfrm flipH="1">
            <a:off x="12580132" y="1028700"/>
            <a:ext cx="833597" cy="1143337"/>
          </a:xfrm>
          <a:custGeom>
            <a:avLst/>
            <a:gdLst/>
            <a:ahLst/>
            <a:cxnLst/>
            <a:rect l="l" t="t" r="r" b="b"/>
            <a:pathLst>
              <a:path w="833597" h="1143337">
                <a:moveTo>
                  <a:pt x="833597" y="0"/>
                </a:moveTo>
                <a:lnTo>
                  <a:pt x="0" y="0"/>
                </a:lnTo>
                <a:lnTo>
                  <a:pt x="0" y="1143337"/>
                </a:lnTo>
                <a:lnTo>
                  <a:pt x="833597" y="1143337"/>
                </a:lnTo>
                <a:lnTo>
                  <a:pt x="83359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746661" y="-1528560"/>
            <a:ext cx="2152749" cy="2773268"/>
          </a:xfrm>
          <a:custGeom>
            <a:avLst/>
            <a:gdLst/>
            <a:ahLst/>
            <a:cxnLst/>
            <a:rect l="l" t="t" r="r" b="b"/>
            <a:pathLst>
              <a:path w="2152749" h="2773268">
                <a:moveTo>
                  <a:pt x="0" y="0"/>
                </a:moveTo>
                <a:lnTo>
                  <a:pt x="2152749" y="0"/>
                </a:lnTo>
                <a:lnTo>
                  <a:pt x="2152749" y="2773268"/>
                </a:lnTo>
                <a:lnTo>
                  <a:pt x="0" y="277326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877792" flipV="1">
            <a:off x="15652206" y="8765488"/>
            <a:ext cx="1776084" cy="1698582"/>
          </a:xfrm>
          <a:custGeom>
            <a:avLst/>
            <a:gdLst/>
            <a:ahLst/>
            <a:cxnLst/>
            <a:rect l="l" t="t" r="r" b="b"/>
            <a:pathLst>
              <a:path w="1776084" h="1698582">
                <a:moveTo>
                  <a:pt x="0" y="1698582"/>
                </a:moveTo>
                <a:lnTo>
                  <a:pt x="1776084" y="1698582"/>
                </a:lnTo>
                <a:lnTo>
                  <a:pt x="1776084" y="0"/>
                </a:lnTo>
                <a:lnTo>
                  <a:pt x="0" y="0"/>
                </a:lnTo>
                <a:lnTo>
                  <a:pt x="0" y="1698582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411293" flipV="1">
            <a:off x="17008816" y="-1060992"/>
            <a:ext cx="2025530" cy="2121983"/>
          </a:xfrm>
          <a:custGeom>
            <a:avLst/>
            <a:gdLst/>
            <a:ahLst/>
            <a:cxnLst/>
            <a:rect l="l" t="t" r="r" b="b"/>
            <a:pathLst>
              <a:path w="2025530" h="2121983">
                <a:moveTo>
                  <a:pt x="0" y="2121984"/>
                </a:moveTo>
                <a:lnTo>
                  <a:pt x="2025530" y="2121984"/>
                </a:lnTo>
                <a:lnTo>
                  <a:pt x="2025530" y="0"/>
                </a:lnTo>
                <a:lnTo>
                  <a:pt x="0" y="0"/>
                </a:lnTo>
                <a:lnTo>
                  <a:pt x="0" y="2121984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237287" y="9256962"/>
            <a:ext cx="4612947" cy="357818"/>
          </a:xfrm>
          <a:custGeom>
            <a:avLst/>
            <a:gdLst/>
            <a:ahLst/>
            <a:cxnLst/>
            <a:rect l="l" t="t" r="r" b="b"/>
            <a:pathLst>
              <a:path w="4612947" h="357818">
                <a:moveTo>
                  <a:pt x="0" y="0"/>
                </a:moveTo>
                <a:lnTo>
                  <a:pt x="4612947" y="0"/>
                </a:lnTo>
                <a:lnTo>
                  <a:pt x="4612947" y="357817"/>
                </a:lnTo>
                <a:lnTo>
                  <a:pt x="0" y="35781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117</Words>
  <Application>Microsoft Office PowerPoint</Application>
  <PresentationFormat>Custom</PresentationFormat>
  <Paragraphs>28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Calibri</vt:lpstr>
      <vt:lpstr>Hussar Bold</vt:lpstr>
      <vt:lpstr>Anton</vt:lpstr>
      <vt:lpstr>Candara</vt:lpstr>
      <vt:lpstr>Dekko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Playground Playful Education Presentation</dc:title>
  <dc:creator/>
  <cp:lastModifiedBy>Madihah Rehana binti Ku Othman</cp:lastModifiedBy>
  <cp:revision>37</cp:revision>
  <dcterms:created xsi:type="dcterms:W3CDTF">2006-08-16T00:00:00Z</dcterms:created>
  <dcterms:modified xsi:type="dcterms:W3CDTF">2023-07-09T03:10:50Z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495ABBAFF0D349FABF6FF990826A34BF</vt:lpwstr>
  </property>
  <property fmtid="{D5CDD505-2E9C-101B-9397-08002B2CF9AE}" pid="3" name="KSOProductBuildVer">
    <vt:lpwstr>1033-11.2.0.11537</vt:lpwstr>
  </property>
</Properties>
</file>